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baf28b57e9944d5" /><Relationship Type="http://schemas.openxmlformats.org/officeDocument/2006/relationships/extended-properties" Target="/docProps/app.xml" Id="Re5b44d20d4bd4492" /><Relationship Type="http://schemas.openxmlformats.org/officeDocument/2006/relationships/officeDocument" Target="/ppt/presentation.xml" Id="R929cff9bf6b84cc5" /></Relationships>
</file>

<file path=ppt/presentation.xml><?xml version="1.0" encoding="utf-8"?>
<p:presentation xmlns:p="http://schemas.openxmlformats.org/presentationml/2006/main">
  <p:sldMasterIdLst>
    <p:sldMasterId xmlns:r="http://schemas.openxmlformats.org/officeDocument/2006/relationships" id="2147483648" r:id="R8d70a3a00a9945f1"/>
  </p:sldMasterIdLst>
  <p:notesMasterIdLst>
    <p:notesMasterId xmlns:r="http://schemas.openxmlformats.org/officeDocument/2006/relationships" r:id="R30c5d57ba44d4ee7"/>
  </p:notesMasterIdLst>
  <p:sldIdLst>
    <p:sldId xmlns:r="http://schemas.openxmlformats.org/officeDocument/2006/relationships" id="256" r:id="R017ede6bb0644120"/>
    <p:sldId xmlns:r="http://schemas.openxmlformats.org/officeDocument/2006/relationships" id="257" r:id="R158746ed3aeb483d"/>
    <p:sldId xmlns:r="http://schemas.openxmlformats.org/officeDocument/2006/relationships" id="258" r:id="R4a872f727777446a"/>
    <p:sldId xmlns:r="http://schemas.openxmlformats.org/officeDocument/2006/relationships" id="259" r:id="R88a2dce34a7442df"/>
    <p:sldId xmlns:r="http://schemas.openxmlformats.org/officeDocument/2006/relationships" id="260" r:id="R581de0a845ff433f"/>
    <p:sldId xmlns:r="http://schemas.openxmlformats.org/officeDocument/2006/relationships" id="261" r:id="R30f431826cb84f97"/>
    <p:sldId xmlns:r="http://schemas.openxmlformats.org/officeDocument/2006/relationships" id="262" r:id="R57089a1e17ed405a"/>
    <p:sldId xmlns:r="http://schemas.openxmlformats.org/officeDocument/2006/relationships" id="263" r:id="R21aa09a92edd4f2a"/>
    <p:sldId xmlns:r="http://schemas.openxmlformats.org/officeDocument/2006/relationships" id="264" r:id="Reda59defc93a4372"/>
    <p:sldId xmlns:r="http://schemas.openxmlformats.org/officeDocument/2006/relationships" id="265" r:id="Rd4d773a373da4aee"/>
    <p:sldId xmlns:r="http://schemas.openxmlformats.org/officeDocument/2006/relationships" id="266" r:id="R4420fabf4329413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b0a51a534964753" /><Relationship Type="http://schemas.openxmlformats.org/officeDocument/2006/relationships/slideMaster" Target="/ppt/slideMasters/slideMaster1.xml" Id="R8d70a3a00a9945f1" /><Relationship Type="http://schemas.openxmlformats.org/officeDocument/2006/relationships/notesMaster" Target="/ppt/notesMasters/notesMaster1.xml" Id="R30c5d57ba44d4ee7" /><Relationship Type="http://schemas.openxmlformats.org/officeDocument/2006/relationships/presProps" Target="/ppt/presProps.xml" Id="R5d9b75d8caf443fc" /><Relationship Type="http://schemas.openxmlformats.org/officeDocument/2006/relationships/tableStyles" Target="/ppt/tableStyles.xml" Id="R4f895e8c7d6e4120" /><Relationship Type="http://schemas.openxmlformats.org/officeDocument/2006/relationships/slide" Target="/ppt/slides/slide1.xml" Id="R017ede6bb0644120" /><Relationship Type="http://schemas.openxmlformats.org/officeDocument/2006/relationships/slide" Target="/ppt/slides/slide2.xml" Id="R158746ed3aeb483d" /><Relationship Type="http://schemas.openxmlformats.org/officeDocument/2006/relationships/slide" Target="/ppt/slides/slide3.xml" Id="R4a872f727777446a" /><Relationship Type="http://schemas.openxmlformats.org/officeDocument/2006/relationships/slide" Target="/ppt/slides/slide4.xml" Id="R88a2dce34a7442df" /><Relationship Type="http://schemas.openxmlformats.org/officeDocument/2006/relationships/slide" Target="/ppt/slides/slide5.xml" Id="R581de0a845ff433f" /><Relationship Type="http://schemas.openxmlformats.org/officeDocument/2006/relationships/slide" Target="/ppt/slides/slide6.xml" Id="R30f431826cb84f97" /><Relationship Type="http://schemas.openxmlformats.org/officeDocument/2006/relationships/slide" Target="/ppt/slides/slide7.xml" Id="R57089a1e17ed405a" /><Relationship Type="http://schemas.openxmlformats.org/officeDocument/2006/relationships/slide" Target="/ppt/slides/slide8.xml" Id="R21aa09a92edd4f2a" /><Relationship Type="http://schemas.openxmlformats.org/officeDocument/2006/relationships/slide" Target="/ppt/slides/slide9.xml" Id="Reda59defc93a4372" /><Relationship Type="http://schemas.openxmlformats.org/officeDocument/2006/relationships/slide" Target="/ppt/slides/slide10.xml" Id="Rd4d773a373da4aee" /><Relationship Type="http://schemas.openxmlformats.org/officeDocument/2006/relationships/slide" Target="/ppt/slides/slide11.xml" Id="R4420fabf4329413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fc6227a224241e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43e21e9727d4877" /><Relationship Type="http://schemas.openxmlformats.org/officeDocument/2006/relationships/notesMaster" Target="/ppt/notesMasters/notesMaster1.xml" Id="R856f674be84a4b72" /></Relationships>
</file>

<file path=ppt/notesSlides/_rels/notesSlide2.xml.rels>&#65279;<?xml version="1.0" encoding="utf-8"?><Relationships xmlns="http://schemas.openxmlformats.org/package/2006/relationships"><Relationship Type="http://schemas.openxmlformats.org/officeDocument/2006/relationships/slide" Target="/ppt/slides/slide2.xml" Id="Raa55467fb0d14edb" /><Relationship Type="http://schemas.openxmlformats.org/officeDocument/2006/relationships/notesMaster" Target="/ppt/notesMasters/notesMaster1.xml" Id="Rbd02001c2c674b00" /></Relationships>
</file>

<file path=ppt/notesSlides/_rels/notesSlide3.xml.rels>&#65279;<?xml version="1.0" encoding="utf-8"?><Relationships xmlns="http://schemas.openxmlformats.org/package/2006/relationships"><Relationship Type="http://schemas.openxmlformats.org/officeDocument/2006/relationships/slide" Target="/ppt/slides/slide3.xml" Id="R5409f324c22544f5" /><Relationship Type="http://schemas.openxmlformats.org/officeDocument/2006/relationships/notesMaster" Target="/ppt/notesMasters/notesMaster1.xml" Id="R1f95c65091384888" /></Relationships>
</file>

<file path=ppt/notesSlides/_rels/notesSlide4.xml.rels>&#65279;<?xml version="1.0" encoding="utf-8"?><Relationships xmlns="http://schemas.openxmlformats.org/package/2006/relationships"><Relationship Type="http://schemas.openxmlformats.org/officeDocument/2006/relationships/slide" Target="/ppt/slides/slide4.xml" Id="R208892656d564bc6" /><Relationship Type="http://schemas.openxmlformats.org/officeDocument/2006/relationships/notesMaster" Target="/ppt/notesMasters/notesMaster1.xml" Id="Rdea40c77ca67484c" /></Relationships>
</file>

<file path=ppt/notesSlides/_rels/notesSlide5.xml.rels>&#65279;<?xml version="1.0" encoding="utf-8"?><Relationships xmlns="http://schemas.openxmlformats.org/package/2006/relationships"><Relationship Type="http://schemas.openxmlformats.org/officeDocument/2006/relationships/slide" Target="/ppt/slides/slide5.xml" Id="R249d7aa038f6468e" /><Relationship Type="http://schemas.openxmlformats.org/officeDocument/2006/relationships/notesMaster" Target="/ppt/notesMasters/notesMaster1.xml" Id="R621647972315424e" /></Relationships>
</file>

<file path=ppt/notesSlides/_rels/notesSlide6.xml.rels>&#65279;<?xml version="1.0" encoding="utf-8"?><Relationships xmlns="http://schemas.openxmlformats.org/package/2006/relationships"><Relationship Type="http://schemas.openxmlformats.org/officeDocument/2006/relationships/slide" Target="/ppt/slides/slide6.xml" Id="R076cef86ec3d48f6" /><Relationship Type="http://schemas.openxmlformats.org/officeDocument/2006/relationships/notesMaster" Target="/ppt/notesMasters/notesMaster1.xml" Id="R24d87445c7ae4a8c" /></Relationships>
</file>

<file path=ppt/notesSlides/_rels/notesSlide7.xml.rels>&#65279;<?xml version="1.0" encoding="utf-8"?><Relationships xmlns="http://schemas.openxmlformats.org/package/2006/relationships"><Relationship Type="http://schemas.openxmlformats.org/officeDocument/2006/relationships/slide" Target="/ppt/slides/slide7.xml" Id="R742cce79e2be42a8" /><Relationship Type="http://schemas.openxmlformats.org/officeDocument/2006/relationships/notesMaster" Target="/ppt/notesMasters/notesMaster1.xml" Id="R7329e82ae4d147c3" /></Relationships>
</file>

<file path=ppt/notesSlides/_rels/notesSlide8.xml.rels>&#65279;<?xml version="1.0" encoding="utf-8"?><Relationships xmlns="http://schemas.openxmlformats.org/package/2006/relationships"><Relationship Type="http://schemas.openxmlformats.org/officeDocument/2006/relationships/slide" Target="/ppt/slides/slide8.xml" Id="Rd59de694fe994afc" /><Relationship Type="http://schemas.openxmlformats.org/officeDocument/2006/relationships/notesMaster" Target="/ppt/notesMasters/notesMaster1.xml" Id="R3f2a0094a48b4787" /></Relationships>
</file>

<file path=ppt/notesSlides/_rels/notesSlide9.xml.rels>&#65279;<?xml version="1.0" encoding="utf-8"?><Relationships xmlns="http://schemas.openxmlformats.org/package/2006/relationships"><Relationship Type="http://schemas.openxmlformats.org/officeDocument/2006/relationships/slide" Target="/ppt/slides/slide9.xml" Id="Rc8e0b887497a4bf7" /><Relationship Type="http://schemas.openxmlformats.org/officeDocument/2006/relationships/notesMaster" Target="/ppt/notesMasters/notesMaster1.xml" Id="R81465192650447c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f43c093e870403f" /><Relationship Type="http://schemas.openxmlformats.org/officeDocument/2006/relationships/notesMaster" Target="/ppt/notesMasters/notesMaster1.xml" Id="Rab7e3e9066984bc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0eafad05efb486b" /><Relationship Type="http://schemas.openxmlformats.org/officeDocument/2006/relationships/notesMaster" Target="/ppt/notesMasters/notesMaster1.xml" Id="R62408bd15396425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SPLAY provides private on-premises AI systems that customers own. Systems are available for pre-order and include installation.</a:t>
            </a:r>
          </a:p>
          <a:p xmlns:a="http://schemas.openxmlformats.org/drawingml/2006/main">
            <a:r>
              <a:t/>
            </a:r>
          </a:p>
          <a:p xmlns:a="http://schemas.openxmlformats.org/drawingml/2006/main">
            <a:r>
              <a:t>[Sources]</a:t>
            </a:r>
          </a:p>
          <a:p xmlns:a="http://schemas.openxmlformats.org/drawingml/2006/main">
            <a:r>
              <a:t>- https://splay.llc</a:t>
            </a:r>
          </a:p>
          <a:p xmlns:a="http://schemas.openxmlformats.org/drawingml/2006/main">
            <a:r>
              <a:t>- https://splay.llc/splay-overview.pdf</a:t>
            </a:r>
          </a:p>
          <a:p xmlns:a="http://schemas.openxmlformats.org/drawingml/2006/main">
            <a:r>
              <a:t>- https://splay.llc/paper/node-hero-2160.png</a:t>
            </a:r>
          </a:p>
          <a:p xmlns:a="http://schemas.openxmlformats.org/drawingml/2006/main">
            <a:r>
              <a:t>- https://splay.llc/splay-mark-512.png</a:t>
            </a:r>
          </a:p>
          <a:p xmlns:a="http://schemas.openxmlformats.org/drawingml/2006/main">
            <a:r>
              <a:t>- https://splay.llc/media/splay/splay-home-hero-core-still-v02-cutout-clean.png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Evaluation should address data handling, cost, and service dependencies. Provider terms differ, including retention, access, pricing, and continuity provisions.</a:t>
            </a:r>
          </a:p>
          <a:p xmlns:a="http://schemas.openxmlformats.org/drawingml/2006/main">
            <a:r>
              <a:t/>
            </a:r>
          </a:p>
          <a:p xmlns:a="http://schemas.openxmlformats.org/drawingml/2006/main">
            <a:r>
              <a:t>[Sources]</a:t>
            </a:r>
          </a:p>
          <a:p xmlns:a="http://schemas.openxmlformats.org/drawingml/2006/main">
            <a:r>
              <a:t>- https://splay.llc</a:t>
            </a:r>
          </a:p>
          <a:p xmlns:a="http://schemas.openxmlformats.org/drawingml/2006/main">
            <a:r>
              <a:t>- https://splay.llc/company</a:t>
            </a:r>
          </a:p>
          <a:p xmlns:a="http://schemas.openxmlformats.org/drawingml/2006/main">
            <a:r>
              <a:t>- https://splay.llc/splay-overview.pdf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SPLAY supplies new commercial hardware with SplayOS, a validated model, staff authentication, and outbound model traffic controls. Installation includes documentation and 90 days of Launch Care.</a:t>
            </a:r>
          </a:p>
          <a:p xmlns:a="http://schemas.openxmlformats.org/drawingml/2006/main">
            <a:r>
              <a:t/>
            </a:r>
          </a:p>
          <a:p xmlns:a="http://schemas.openxmlformats.org/drawingml/2006/main">
            <a:r>
              <a:t>[Sources]</a:t>
            </a:r>
          </a:p>
          <a:p xmlns:a="http://schemas.openxmlformats.org/drawingml/2006/main">
            <a:r>
              <a:t>- https://splay.llc</a:t>
            </a:r>
          </a:p>
          <a:p xmlns:a="http://schemas.openxmlformats.org/drawingml/2006/main">
            <a:r>
              <a:t>- https://splay.llc/company</a:t>
            </a:r>
          </a:p>
          <a:p xmlns:a="http://schemas.openxmlformats.org/drawingml/2006/main">
            <a:r>
              <a:t>- https://splay.llc/capabilities</a:t>
            </a:r>
          </a:p>
          <a:p xmlns:a="http://schemas.openxmlformats.org/drawingml/2006/main">
            <a:r>
              <a:t>- https://splay.llc/splay-overview.pdf</a:t>
            </a:r>
          </a:p>
          <a:p xmlns:a="http://schemas.openxmlformats.org/drawingml/2006/main">
            <a:r>
              <a:t>- https://splay.llc/media/splay/splay-home-hero-core-still-v02.jpg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SPLAY prepares the system before delivery. Staff access it at splay.local in a browser and select the files authorized for each task.</a:t>
            </a:r>
          </a:p>
          <a:p xmlns:a="http://schemas.openxmlformats.org/drawingml/2006/main">
            <a:r>
              <a:t/>
            </a:r>
          </a:p>
          <a:p xmlns:a="http://schemas.openxmlformats.org/drawingml/2006/main">
            <a:r>
              <a:t>[Sources]</a:t>
            </a:r>
          </a:p>
          <a:p xmlns:a="http://schemas.openxmlformats.org/drawingml/2006/main">
            <a:r>
              <a:t>- https://splay.llc#appliance</a:t>
            </a:r>
          </a:p>
          <a:p xmlns:a="http://schemas.openxmlformats.org/drawingml/2006/main">
            <a:r>
              <a:t>- https://splay.llc</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Node supports document drafting, file search, analysis, and small internal software. Staff review and approve its output before use.</a:t>
            </a:r>
          </a:p>
          <a:p xmlns:a="http://schemas.openxmlformats.org/drawingml/2006/main">
            <a:r>
              <a:t/>
            </a:r>
          </a:p>
          <a:p xmlns:a="http://schemas.openxmlformats.org/drawingml/2006/main">
            <a:r>
              <a:t>[Sources]</a:t>
            </a:r>
          </a:p>
          <a:p xmlns:a="http://schemas.openxmlformats.org/drawingml/2006/main">
            <a:r>
              <a:t>- https://splay.llc</a:t>
            </a:r>
          </a:p>
          <a:p xmlns:a="http://schemas.openxmlformats.org/drawingml/2006/main">
            <a:r>
              <a:t>- https://splay.llc/splay-overview.pdf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examples describe tasks for federal contractors, law firms, medical practices, and business owners. Professional judgment and review remain with the customer.</a:t>
            </a:r>
          </a:p>
          <a:p xmlns:a="http://schemas.openxmlformats.org/drawingml/2006/main">
            <a:r>
              <a:t/>
            </a:r>
          </a:p>
          <a:p xmlns:a="http://schemas.openxmlformats.org/drawingml/2006/main">
            <a:r>
              <a:t>[Sources]</a:t>
            </a:r>
          </a:p>
          <a:p xmlns:a="http://schemas.openxmlformats.org/drawingml/2006/main">
            <a:r>
              <a:t>- https://splay.llc/federal</a:t>
            </a:r>
          </a:p>
          <a:p xmlns:a="http://schemas.openxmlformats.org/drawingml/2006/main">
            <a:r>
              <a:t>- https://splay.llc/law</a:t>
            </a:r>
          </a:p>
          <a:p xmlns:a="http://schemas.openxmlformats.org/drawingml/2006/main">
            <a:r>
              <a:t>- https://splay.llc/medical</a:t>
            </a:r>
          </a:p>
          <a:p xmlns:a="http://schemas.openxmlformats.org/drawingml/2006/main">
            <a:r>
              <a:t>- https://splay.llc/personal</a:t>
            </a:r>
          </a:p>
          <a:p xmlns:a="http://schemas.openxmlformats.org/drawingml/2006/main">
            <a:r>
              <a:t>- https://splay.llc/paper/node-federal-2160.png</a:t>
            </a:r>
          </a:p>
          <a:p xmlns:a="http://schemas.openxmlformats.org/drawingml/2006/main">
            <a:r>
              <a:t>- https://splay.llc/paper/node-law-2160.png</a:t>
            </a:r>
          </a:p>
          <a:p xmlns:a="http://schemas.openxmlformats.org/drawingml/2006/main">
            <a:r>
              <a:t>- https://splay.llc/paper/node-medical-2160.png</a:t>
            </a:r>
          </a:p>
          <a:p xmlns:a="http://schemas.openxmlformats.org/drawingml/2006/main">
            <a:r>
              <a:t>- https://splay.llc/paper/node-pilot-1280.png</a:t>
            </a:r>
          </a:p>
          <a:p xmlns:a="http://schemas.openxmlformats.org/drawingml/2006/main">
            <a:r>
              <a:t>- https://splay.llc/media/splay/editorial/splay-federal-hero-floating-v01.webp</a:t>
            </a:r>
          </a:p>
          <a:p xmlns:a="http://schemas.openxmlformats.org/drawingml/2006/main">
            <a:r>
              <a:t>- https://splay.llc/media/splay/editorial/splay-law-hero-floating-v02.webp</a:t>
            </a:r>
          </a:p>
          <a:p xmlns:a="http://schemas.openxmlformats.org/drawingml/2006/main">
            <a:r>
              <a:t>- https://splay.llc/media/splay/editorial/splay-medical-hero-floating-v01.webp</a:t>
            </a:r>
          </a:p>
          <a:p xmlns:a="http://schemas.openxmlformats.org/drawingml/2006/main">
            <a:r>
              <a:t>- https://splay.llc/media/splay/editorial/splay-personal-organized-work-editorial-4x3-v01.jpg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the standard installed configuration, files and model traffic stay on the customer’s machine and outbound model traffic is blocked. The system can operate without public internet. SPLAY does not keep customer files or snapshots. Support takes place on-site or in a customer-controlled, authorized session, with no unattended remote access. Organizations remain responsible for their policies and regulatory obligations.</a:t>
            </a:r>
          </a:p>
          <a:p xmlns:a="http://schemas.openxmlformats.org/drawingml/2006/main">
            <a:r>
              <a:t/>
            </a:r>
          </a:p>
          <a:p xmlns:a="http://schemas.openxmlformats.org/drawingml/2006/main">
            <a:r>
              <a:t>[Sources]</a:t>
            </a:r>
          </a:p>
          <a:p xmlns:a="http://schemas.openxmlformats.org/drawingml/2006/main">
            <a:r>
              <a:t>- https://splay.llc#local</a:t>
            </a:r>
          </a:p>
          <a:p xmlns:a="http://schemas.openxmlformats.org/drawingml/2006/main">
            <a:r>
              <a:t>- https://splay.llc</a:t>
            </a:r>
          </a:p>
          <a:p xmlns:a="http://schemas.openxmlformats.org/drawingml/2006/main">
            <a:r>
              <a:t>- https://splay.llc/splay-overview.pdf</a:t>
            </a:r>
          </a:p>
          <a:p xmlns:a="http://schemas.openxmlformats.org/drawingml/2006/main">
            <a:r>
              <a:t>- https://splay.llc/media/splay/editorial/splay-local-by-design-lock-floating-v01.webp</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There is no per-seat charge and no per-answer charge. Adding a user has a $0 per-seat fee, but more hardware is required when the workload exceeds installed capacity. Managed Care is optional. Cloud service pricing, limits, and contract terms vary by provider and plan.</a:t>
            </a:r>
          </a:p>
          <a:p xmlns:a="http://schemas.openxmlformats.org/drawingml/2006/main">
            <a:r>
              <a:t/>
            </a:r>
          </a:p>
          <a:p xmlns:a="http://schemas.openxmlformats.org/drawingml/2006/main">
            <a:r>
              <a:t>[Sources]</a:t>
            </a:r>
          </a:p>
          <a:p xmlns:a="http://schemas.openxmlformats.org/drawingml/2006/main">
            <a:r>
              <a:t>- https://splay.llc/splay-overview.pdf</a:t>
            </a:r>
          </a:p>
          <a:p xmlns:a="http://schemas.openxmlformats.org/drawingml/2006/main">
            <a:r>
              <a:t>- https://splay.llc#own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machines are available for pre-order. NODE 01 has 128GB and costs $14,500 installed for 1–15 staff. NODE 02 has 256GB across two linked machines and costs $32,500 installed for 16–30 staff. NODE 03 has 512GB across four linked machines and costs $59,500 installed. NODE 04 starts at $129,500. NODE 09 starts at $195,000. NODE X pricing is by inquiry. All machines include 90 days of Launch Care. Managed Care is optional afterward and starts at $600 per month. Published prices are subject to change.</a:t>
            </a:r>
          </a:p>
          <a:p xmlns:a="http://schemas.openxmlformats.org/drawingml/2006/main">
            <a:r>
              <a:t/>
            </a:r>
          </a:p>
          <a:p xmlns:a="http://schemas.openxmlformats.org/drawingml/2006/main">
            <a:r>
              <a:t>[Sources]</a:t>
            </a:r>
          </a:p>
          <a:p xmlns:a="http://schemas.openxmlformats.org/drawingml/2006/main">
            <a:r>
              <a:t>- https://splay.llc#machines</a:t>
            </a:r>
          </a:p>
          <a:p xmlns:a="http://schemas.openxmlformats.org/drawingml/2006/main">
            <a:r>
              <a:t>- https://splay.llc/splay-overview.pdf</a:t>
            </a:r>
          </a:p>
          <a:p xmlns:a="http://schemas.openxmlformats.org/drawingml/2006/main">
            <a:r>
              <a:t>- https://splay.llc/paper/node-01-320.png</a:t>
            </a:r>
          </a:p>
          <a:p xmlns:a="http://schemas.openxmlformats.org/drawingml/2006/main">
            <a:r>
              <a:t>- https://splay.llc/paper/node-02-320.png</a:t>
            </a:r>
          </a:p>
          <a:p xmlns:a="http://schemas.openxmlformats.org/drawingml/2006/main">
            <a:r>
              <a:t>- https://splay.llc/paper/node-03-448.png</a:t>
            </a:r>
          </a:p>
          <a:p xmlns:a="http://schemas.openxmlformats.org/drawingml/2006/main">
            <a:r>
              <a:t>- https://splay.llc/paper/node-04-320.png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SPLAY installs and documents the complete system. Customer IT staff operate it using the supplied documentation, control staff access, and maintain current restore snapshots. Support includes 90 days of Launch Care. Managed Care is optional and does not provide unattended remote access.</a:t>
            </a:r>
          </a:p>
          <a:p xmlns:a="http://schemas.openxmlformats.org/drawingml/2006/main">
            <a:r>
              <a:t/>
            </a:r>
          </a:p>
          <a:p xmlns:a="http://schemas.openxmlformats.org/drawingml/2006/main">
            <a:r>
              <a:t>[Sources]</a:t>
            </a:r>
          </a:p>
          <a:p xmlns:a="http://schemas.openxmlformats.org/drawingml/2006/main">
            <a:r>
              <a:t>- https://splay.llc</a:t>
            </a:r>
          </a:p>
          <a:p xmlns:a="http://schemas.openxmlformats.org/drawingml/2006/main">
            <a:r>
              <a:t>- https://splay.llc/company</a:t>
            </a:r>
          </a:p>
          <a:p xmlns:a="http://schemas.openxmlformats.org/drawingml/2006/main">
            <a:r>
              <a:t>- https://splay.llc/capabilities</a:t>
            </a:r>
          </a:p>
          <a:p xmlns:a="http://schemas.openxmlformats.org/drawingml/2006/main">
            <a:r>
              <a:t>- https://splay.llc/splay-overview.pdf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pilot costs $2,000 for 30 days on the customer’s network. SPLAY credits the fee in full when the machine pre-order is finalized. Staff evaluate the system with their own work. If the customer does not proceed, SPLAY removes the pilot machine.</a:t>
            </a:r>
          </a:p>
          <a:p xmlns:a="http://schemas.openxmlformats.org/drawingml/2006/main">
            <a:r>
              <a:t/>
            </a:r>
          </a:p>
          <a:p xmlns:a="http://schemas.openxmlformats.org/drawingml/2006/main">
            <a:r>
              <a:t>[Sources]</a:t>
            </a:r>
          </a:p>
          <a:p xmlns:a="http://schemas.openxmlformats.org/drawingml/2006/main">
            <a:r>
              <a:t>- https://splay.llc/pilot</a:t>
            </a:r>
          </a:p>
          <a:p xmlns:a="http://schemas.openxmlformats.org/drawingml/2006/main">
            <a:r>
              <a:t>- https://splay.llc/splay-overview.pdf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f55608be546421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836232c8fe84e8b" /><Relationship Type="http://schemas.openxmlformats.org/officeDocument/2006/relationships/slideLayout" Target="/ppt/slideLayouts/slideLayout1.xml" Id="Re523ada1fa95419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523ada1fa95419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109ae23e3474dfe" /><Relationship Type="http://schemas.openxmlformats.org/officeDocument/2006/relationships/image" Target="/ppt/media/image.png" Id="R623c0f0ffffb494e" /><Relationship Type="http://schemas.openxmlformats.org/officeDocument/2006/relationships/image" Target="/ppt/media/image2.png" Id="R49ecaae57ace47ad" /><Relationship Type="http://schemas.openxmlformats.org/officeDocument/2006/relationships/notesSlide" Target="/ppt/notesSlides/notesSlide1.xml" Id="R708fceb80027489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9893246117549b5" /><Relationship Type="http://schemas.openxmlformats.org/officeDocument/2006/relationships/notesSlide" Target="/ppt/notesSlides/notesSlide2.xml" Id="R7e37d68007db4fc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d33ee6a4de44290" /><Relationship Type="http://schemas.openxmlformats.org/officeDocument/2006/relationships/image" Target="/ppt/media/image.jpeg" Id="Rc5c3568abb5843d2" /><Relationship Type="http://schemas.openxmlformats.org/officeDocument/2006/relationships/notesSlide" Target="/ppt/notesSlides/notesSlide3.xml" Id="Rc81089d28607451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8116a740e9a4b30" /><Relationship Type="http://schemas.openxmlformats.org/officeDocument/2006/relationships/notesSlide" Target="/ppt/notesSlides/notesSlide4.xml" Id="R5dd3119a425f477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dd1f245df734570" /><Relationship Type="http://schemas.openxmlformats.org/officeDocument/2006/relationships/image" Target="/ppt/media/image3.png" Id="Rd7d022dcae3d4cbd" /><Relationship Type="http://schemas.openxmlformats.org/officeDocument/2006/relationships/notesSlide" Target="/ppt/notesSlides/notesSlide5.xml" Id="R83962add0566477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94da0a5fcfc4ce8" /><Relationship Type="http://schemas.openxmlformats.org/officeDocument/2006/relationships/image" Target="/ppt/media/image4.png" Id="Rdf8dccc5cf954bfa" /><Relationship Type="http://schemas.openxmlformats.org/officeDocument/2006/relationships/image" Target="/ppt/media/image5.png" Id="R836e33bebafd4f58" /><Relationship Type="http://schemas.openxmlformats.org/officeDocument/2006/relationships/image" Target="/ppt/media/image6.png" Id="R2a629bc09c474cb8" /><Relationship Type="http://schemas.openxmlformats.org/officeDocument/2006/relationships/image" Target="/ppt/media/image7.png" Id="Rd795fdba1b134ba6" /><Relationship Type="http://schemas.openxmlformats.org/officeDocument/2006/relationships/notesSlide" Target="/ppt/notesSlides/notesSlide6.xml" Id="R1e783659e830475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ce82b2c41d7499b" /><Relationship Type="http://schemas.openxmlformats.org/officeDocument/2006/relationships/image" Target="/ppt/media/image8.png" Id="R50987d81a6a14944" /><Relationship Type="http://schemas.openxmlformats.org/officeDocument/2006/relationships/notesSlide" Target="/ppt/notesSlides/notesSlide7.xml" Id="Re28460437feb46c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d19b208c2f94a82" /><Relationship Type="http://schemas.openxmlformats.org/officeDocument/2006/relationships/notesSlide" Target="/ppt/notesSlides/notesSlide8.xml" Id="Rb93dbf0df74e421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81d207c96774c87" /><Relationship Type="http://schemas.openxmlformats.org/officeDocument/2006/relationships/image" Target="/ppt/media/image9.png" Id="Rbaedb1f48797433b" /><Relationship Type="http://schemas.openxmlformats.org/officeDocument/2006/relationships/image" Target="/ppt/media/image10.png" Id="R5f63ec4cbcf24265" /><Relationship Type="http://schemas.openxmlformats.org/officeDocument/2006/relationships/image" Target="/ppt/media/image11.png" Id="R38d4b7cbb2034cfd" /><Relationship Type="http://schemas.openxmlformats.org/officeDocument/2006/relationships/image" Target="/ppt/media/image12.png" Id="R5f735358aca44641" /><Relationship Type="http://schemas.openxmlformats.org/officeDocument/2006/relationships/notesSlide" Target="/ppt/notesSlides/notesSlide9.xml" Id="R63093d5fb3714e6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daddef59a27c46b3" /><Relationship Type="http://schemas.openxmlformats.org/officeDocument/2006/relationships/notesSlide" Target="/ppt/notesSlides/notesSlide10.xml" Id="Re313a3e6fdb8445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19ddc2679d014d92" /><Relationship Type="http://schemas.openxmlformats.org/officeDocument/2006/relationships/notesSlide" Target="/ppt/notesSlides/notesSlide11.xml" Id="R52dd9e8c03f0448f" /></Relationships>
</file>

<file path=ppt/slides/slide1.xml><?xml version="1.0" encoding="utf-8"?>
<p:sld xmlns:p="http://schemas.openxmlformats.org/presentationml/2006/main">
  <p:cSld>
    <p:bg>
      <p:bgPr>
        <a:solidFill xmlns:a="http://schemas.openxmlformats.org/drawingml/2006/main">
          <a:srgbClr val="E9E5D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932B566-F515-4442-80D2-D2CBA24A44F4}"/>
              </a:ext>
            </a:extLst>
          </p:cNvPr>
          <p:cNvSpPr>
            <a:spLocks xmlns:a="http://schemas.openxmlformats.org/drawingml/2006/main" noGrp="1"/>
          </p:cNvSpPr>
          <p:nvPr/>
        </p:nvSpPr>
        <p:spPr>
          <a:xfrm xmlns:a="http://schemas.openxmlformats.org/drawingml/2006/main">
            <a:off x="0" y="0"/>
            <a:ext cx="12192000" cy="133350"/>
          </a:xfrm>
          <a:prstGeom xmlns:a="http://schemas.openxmlformats.org/drawingml/2006/main" prst="rect">
            <a:avLst/>
          </a:prstGeom>
          <a:solidFill xmlns:a="http://schemas.openxmlformats.org/drawingml/2006/main">
            <a:srgbClr val="0A0A09"/>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6C9977F-B6E5-4FEE-BFB5-549F5060B06E}"/>
              </a:ext>
            </a:extLst>
          </p:cNvPr>
          <p:cNvSpPr>
            <a:spLocks xmlns:a="http://schemas.openxmlformats.org/drawingml/2006/main" noGrp="1"/>
          </p:cNvSpPr>
          <p:nvPr/>
        </p:nvSpPr>
        <p:spPr>
          <a:xfrm xmlns:a="http://schemas.openxmlformats.org/drawingml/2006/main">
            <a:off x="552450" y="400050"/>
            <a:ext cx="552450" cy="552450"/>
          </a:xfrm>
          <a:prstGeom xmlns:a="http://schemas.openxmlformats.org/drawingml/2006/main" prst="rect">
            <a:avLst/>
          </a:prstGeom>
          <a:solidFill xmlns:a="http://schemas.openxmlformats.org/drawingml/2006/main">
            <a:srgbClr val="0A0A09"/>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23c0f0ffffb494e"/>
          <a:stretch xmlns:a="http://schemas.openxmlformats.org/drawingml/2006/main"/>
        </p:blipFill>
        <p:spPr>
          <a:xfrm xmlns:a="http://schemas.openxmlformats.org/drawingml/2006/main">
            <a:off x="619125" y="466725"/>
            <a:ext cx="419100" cy="4191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5444DD6-772D-4086-9F93-2B00F2197BC9}"/>
              </a:ext>
            </a:extLst>
          </p:cNvPr>
          <p:cNvSpPr>
            <a:spLocks xmlns:a="http://schemas.openxmlformats.org/drawingml/2006/main" noGrp="1"/>
          </p:cNvSpPr>
          <p:nvPr/>
        </p:nvSpPr>
        <p:spPr>
          <a:xfrm xmlns:a="http://schemas.openxmlformats.org/drawingml/2006/main">
            <a:off x="1257300" y="485775"/>
            <a:ext cx="2476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950" b="1">
                <a:solidFill>
                  <a:srgbClr val="0A0A09"/>
                </a:solidFill>
                <a:latin typeface="Courier New"/>
                <a:ea typeface="Courier New"/>
                <a:cs typeface="Courier New"/>
              </a:defRPr>
            </a:pPr>
            <a:r>
              <a:rPr sz="1950" b="1">
                <a:solidFill>
                  <a:srgbClr val="0A0A09"/>
                </a:solidFill>
                <a:latin typeface="Courier New"/>
                <a:ea typeface="Courier New"/>
                <a:cs typeface="Courier New"/>
              </a:rPr>
              <a:t>SPLAY</a:t>
            </a:r>
          </a:p>
        </p:txBody>
      </p:sp>
      <p:sp>
        <p:nvSpPr>
          <p:cNvPr id="5" name="">
            <a:extLst xmlns:a="http://schemas.openxmlformats.org/drawingml/2006/main">
              <a:ext uri="{FF2B5EF4-FFF2-40B4-BE49-F238E27FC236}">
                <a16:creationId xmlns:a16="http://schemas.microsoft.com/office/drawing/2014/main" id="{8B0947FE-304D-406C-B0D0-7896D03BF1E9}"/>
              </a:ext>
            </a:extLst>
          </p:cNvPr>
          <p:cNvSpPr>
            <a:spLocks xmlns:a="http://schemas.openxmlformats.org/drawingml/2006/main" noGrp="1"/>
          </p:cNvSpPr>
          <p:nvPr/>
        </p:nvSpPr>
        <p:spPr>
          <a:xfrm xmlns:a="http://schemas.openxmlformats.org/drawingml/2006/main">
            <a:off x="8334375" y="533400"/>
            <a:ext cx="33051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900" b="0">
                <a:solidFill>
                  <a:srgbClr val="817E74"/>
                </a:solidFill>
                <a:latin typeface="Courier New"/>
                <a:ea typeface="Courier New"/>
                <a:cs typeface="Courier New"/>
              </a:defRPr>
            </a:pPr>
            <a:r>
              <a:rPr sz="900" b="0">
                <a:solidFill>
                  <a:srgbClr val="817E74"/>
                </a:solidFill>
                <a:latin typeface="Courier New"/>
                <a:ea typeface="Courier New"/>
                <a:cs typeface="Courier New"/>
              </a:rPr>
              <a:t>CORPORATE BRIEFING / 2026.09</a:t>
            </a:r>
          </a:p>
        </p:txBody>
      </p:sp>
      <p:sp>
        <p:nvSpPr>
          <p:cNvPr id="6" name="">
            <a:extLst xmlns:a="http://schemas.openxmlformats.org/drawingml/2006/main">
              <a:ext uri="{FF2B5EF4-FFF2-40B4-BE49-F238E27FC236}">
                <a16:creationId xmlns:a16="http://schemas.microsoft.com/office/drawing/2014/main" id="{FD33348B-BD11-4A04-BE8C-41AAB1C5994A}"/>
              </a:ext>
            </a:extLst>
          </p:cNvPr>
          <p:cNvSpPr>
            <a:spLocks xmlns:a="http://schemas.openxmlformats.org/drawingml/2006/main" noGrp="1"/>
          </p:cNvSpPr>
          <p:nvPr/>
        </p:nvSpPr>
        <p:spPr>
          <a:xfrm xmlns:a="http://schemas.openxmlformats.org/drawingml/2006/main">
            <a:off x="552450" y="1066800"/>
            <a:ext cx="1108710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7" name="">
            <a:extLst xmlns:a="http://schemas.openxmlformats.org/drawingml/2006/main">
              <a:ext uri="{FF2B5EF4-FFF2-40B4-BE49-F238E27FC236}">
                <a16:creationId xmlns:a16="http://schemas.microsoft.com/office/drawing/2014/main" id="{ABEF4907-0DC5-4BA6-8A3E-2D36416D5711}"/>
              </a:ext>
            </a:extLst>
          </p:cNvPr>
          <p:cNvSpPr>
            <a:spLocks xmlns:a="http://schemas.openxmlformats.org/drawingml/2006/main" noGrp="1"/>
          </p:cNvSpPr>
          <p:nvPr/>
        </p:nvSpPr>
        <p:spPr>
          <a:xfrm xmlns:a="http://schemas.openxmlformats.org/drawingml/2006/main">
            <a:off x="552450" y="1562100"/>
            <a:ext cx="5334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238"/>
          </a:bodyPr>
          <a:lstStyle xmlns:a="http://schemas.openxmlformats.org/drawingml/2006/main"/>
          <a:p xmlns:a="http://schemas.openxmlformats.org/drawingml/2006/main">
            <a:pPr algn="l">
              <a:lnSpc>
                <a:spcPct val="90000"/>
              </a:lnSpc>
              <a:buNone/>
              <a:defRPr sz="5250" b="1">
                <a:solidFill>
                  <a:srgbClr val="0A0A09"/>
                </a:solidFill>
                <a:latin typeface="Courier New"/>
                <a:ea typeface="Courier New"/>
                <a:cs typeface="Courier New"/>
              </a:defRPr>
            </a:pPr>
            <a:r>
              <a:rPr sz="5250" b="1">
                <a:solidFill>
                  <a:srgbClr val="0A0A09"/>
                </a:solidFill>
                <a:latin typeface="Courier New"/>
                <a:ea typeface="Courier New"/>
                <a:cs typeface="Courier New"/>
              </a:rPr>
              <a:t>AI ON</a:t>
            </a:r>
          </a:p>
        </p:txBody>
      </p:sp>
      <p:sp>
        <p:nvSpPr>
          <p:cNvPr id="8" name="">
            <a:extLst xmlns:a="http://schemas.openxmlformats.org/drawingml/2006/main">
              <a:ext uri="{FF2B5EF4-FFF2-40B4-BE49-F238E27FC236}">
                <a16:creationId xmlns:a16="http://schemas.microsoft.com/office/drawing/2014/main" id="{C9D40F3A-D492-40E3-A709-6C8CBBE172EE}"/>
              </a:ext>
            </a:extLst>
          </p:cNvPr>
          <p:cNvSpPr>
            <a:spLocks xmlns:a="http://schemas.openxmlformats.org/drawingml/2006/main" noGrp="1"/>
          </p:cNvSpPr>
          <p:nvPr/>
        </p:nvSpPr>
        <p:spPr>
          <a:xfrm xmlns:a="http://schemas.openxmlformats.org/drawingml/2006/main">
            <a:off x="552450" y="2181225"/>
            <a:ext cx="61912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0000"/>
              </a:lnSpc>
              <a:buNone/>
              <a:defRPr sz="5250" b="1">
                <a:solidFill>
                  <a:srgbClr val="0A0A09"/>
                </a:solidFill>
                <a:latin typeface="Courier New"/>
                <a:ea typeface="Courier New"/>
                <a:cs typeface="Courier New"/>
              </a:defRPr>
            </a:pPr>
            <a:r>
              <a:rPr sz="5250" b="1">
                <a:solidFill>
                  <a:srgbClr val="0A0A09"/>
                </a:solidFill>
                <a:latin typeface="Courier New"/>
                <a:ea typeface="Courier New"/>
                <a:cs typeface="Courier New"/>
              </a:rPr>
              <a:t>YOUR OWN</a:t>
            </a:r>
          </a:p>
        </p:txBody>
      </p:sp>
      <p:sp>
        <p:nvSpPr>
          <p:cNvPr id="9" name="">
            <a:extLst xmlns:a="http://schemas.openxmlformats.org/drawingml/2006/main">
              <a:ext uri="{FF2B5EF4-FFF2-40B4-BE49-F238E27FC236}">
                <a16:creationId xmlns:a16="http://schemas.microsoft.com/office/drawing/2014/main" id="{CFD41EC0-BDC2-42D9-BFA6-2E7D79573A99}"/>
              </a:ext>
            </a:extLst>
          </p:cNvPr>
          <p:cNvSpPr>
            <a:spLocks xmlns:a="http://schemas.openxmlformats.org/drawingml/2006/main" noGrp="1"/>
          </p:cNvSpPr>
          <p:nvPr/>
        </p:nvSpPr>
        <p:spPr>
          <a:xfrm xmlns:a="http://schemas.openxmlformats.org/drawingml/2006/main">
            <a:off x="552450" y="2809875"/>
            <a:ext cx="60007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0000"/>
              </a:lnSpc>
              <a:buNone/>
              <a:defRPr sz="4950" b="1">
                <a:solidFill>
                  <a:srgbClr val="00B84A"/>
                </a:solidFill>
                <a:latin typeface="Courier New"/>
                <a:ea typeface="Courier New"/>
                <a:cs typeface="Courier New"/>
              </a:defRPr>
            </a:pPr>
            <a:r>
              <a:rPr sz="4950" b="1">
                <a:solidFill>
                  <a:srgbClr val="00B84A"/>
                </a:solidFill>
                <a:latin typeface="Courier New"/>
                <a:ea typeface="Courier New"/>
                <a:cs typeface="Courier New"/>
              </a:rPr>
              <a:t>HARDWARE</a:t>
            </a:r>
          </a:p>
        </p:txBody>
      </p:sp>
      <p:sp>
        <p:nvSpPr>
          <p:cNvPr id="10" name="">
            <a:extLst xmlns:a="http://schemas.openxmlformats.org/drawingml/2006/main">
              <a:ext uri="{FF2B5EF4-FFF2-40B4-BE49-F238E27FC236}">
                <a16:creationId xmlns:a16="http://schemas.microsoft.com/office/drawing/2014/main" id="{DB4E1FBE-A86D-4CBB-9BE2-B7D097783ABA}"/>
              </a:ext>
            </a:extLst>
          </p:cNvPr>
          <p:cNvSpPr>
            <a:spLocks xmlns:a="http://schemas.openxmlformats.org/drawingml/2006/main" noGrp="1"/>
          </p:cNvSpPr>
          <p:nvPr/>
        </p:nvSpPr>
        <p:spPr>
          <a:xfrm xmlns:a="http://schemas.openxmlformats.org/drawingml/2006/main">
            <a:off x="552450" y="3781425"/>
            <a:ext cx="5429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8000"/>
              </a:lnSpc>
              <a:buNone/>
              <a:defRPr sz="1725" b="0">
                <a:solidFill>
                  <a:srgbClr val="0A0A09"/>
                </a:solidFill>
                <a:latin typeface="Courier New"/>
                <a:ea typeface="Courier New"/>
                <a:cs typeface="Courier New"/>
              </a:defRPr>
            </a:pPr>
            <a:r>
              <a:rPr sz="1725" b="0">
                <a:solidFill>
                  <a:srgbClr val="0A0A09"/>
                </a:solidFill>
                <a:latin typeface="Courier New"/>
                <a:ea typeface="Courier New"/>
                <a:cs typeface="Courier New"/>
              </a:rPr>
              <a:t>Private AI systems installed on your network. Customers own the hardware. Available for pre-order.</a:t>
            </a:r>
          </a:p>
        </p:txBody>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49ecaae57ace47ad"/>
          <a:srcRect xmlns:a="http://schemas.openxmlformats.org/drawingml/2006/main" l="4000" t="8000" r="4000" b="14000"/>
          <a:stretch xmlns:a="http://schemas.openxmlformats.org/drawingml/2006/main">
            <a:fillRect l="0" t="0" r="0" b="0"/>
          </a:stretch>
        </p:blipFill>
        <p:spPr>
          <a:xfrm xmlns:a="http://schemas.openxmlformats.org/drawingml/2006/main" rot="0" flipH="0" flipV="0">
            <a:off x="7048500" y="1123950"/>
            <a:ext cx="3714750" cy="4476750"/>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A2F1BA5E-5428-4472-80FD-CEF1520938B5}"/>
              </a:ext>
            </a:extLst>
          </p:cNvPr>
          <p:cNvSpPr>
            <a:spLocks xmlns:a="http://schemas.openxmlformats.org/drawingml/2006/main" noGrp="1"/>
          </p:cNvSpPr>
          <p:nvPr/>
        </p:nvSpPr>
        <p:spPr>
          <a:xfrm xmlns:a="http://schemas.openxmlformats.org/drawingml/2006/main">
            <a:off x="552450" y="5543550"/>
            <a:ext cx="3048000" cy="438150"/>
          </a:xfrm>
          <a:prstGeom xmlns:a="http://schemas.openxmlformats.org/drawingml/2006/main" prst="rect">
            <a:avLst/>
          </a:prstGeom>
          <a:solidFill xmlns:a="http://schemas.openxmlformats.org/drawingml/2006/main">
            <a:srgbClr val="0A0A09"/>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250D4DA5-A03D-4470-BCD9-1D2CEC3E7388}"/>
              </a:ext>
            </a:extLst>
          </p:cNvPr>
          <p:cNvSpPr>
            <a:spLocks xmlns:a="http://schemas.openxmlformats.org/drawingml/2006/main" noGrp="1"/>
          </p:cNvSpPr>
          <p:nvPr/>
        </p:nvSpPr>
        <p:spPr>
          <a:xfrm xmlns:a="http://schemas.openxmlformats.org/drawingml/2006/main">
            <a:off x="704850" y="5676900"/>
            <a:ext cx="2743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975" b="1">
                <a:solidFill>
                  <a:srgbClr val="E9E5DA"/>
                </a:solidFill>
                <a:latin typeface="Courier New"/>
                <a:ea typeface="Courier New"/>
                <a:cs typeface="Courier New"/>
              </a:defRPr>
            </a:pPr>
            <a:r>
              <a:rPr sz="975" b="1">
                <a:solidFill>
                  <a:srgbClr val="E9E5DA"/>
                </a:solidFill>
                <a:latin typeface="Courier New"/>
                <a:ea typeface="Courier New"/>
                <a:cs typeface="Courier New"/>
              </a:rPr>
              <a:t>CORPORATE BRIEFING</a:t>
            </a:r>
          </a:p>
        </p:txBody>
      </p:sp>
      <p:sp>
        <p:nvSpPr>
          <p:cNvPr id="14" name="">
            <a:extLst xmlns:a="http://schemas.openxmlformats.org/drawingml/2006/main">
              <a:ext uri="{FF2B5EF4-FFF2-40B4-BE49-F238E27FC236}">
                <a16:creationId xmlns:a16="http://schemas.microsoft.com/office/drawing/2014/main" id="{98975D85-2D5F-49CD-AC43-31EC91525FDC}"/>
              </a:ext>
            </a:extLst>
          </p:cNvPr>
          <p:cNvSpPr>
            <a:spLocks xmlns:a="http://schemas.openxmlformats.org/drawingml/2006/main" noGrp="1"/>
          </p:cNvSpPr>
          <p:nvPr/>
        </p:nvSpPr>
        <p:spPr>
          <a:xfrm xmlns:a="http://schemas.openxmlformats.org/drawingml/2006/main">
            <a:off x="7810500" y="5715000"/>
            <a:ext cx="38290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900" b="0">
                <a:solidFill>
                  <a:srgbClr val="817E74"/>
                </a:solidFill>
                <a:latin typeface="Courier New"/>
                <a:ea typeface="Courier New"/>
                <a:cs typeface="Courier New"/>
              </a:defRPr>
            </a:pPr>
            <a:r>
              <a:rPr sz="900" b="0">
                <a:solidFill>
                  <a:srgbClr val="817E74"/>
                </a:solidFill>
                <a:latin typeface="Courier New"/>
                <a:ea typeface="Courier New"/>
                <a:cs typeface="Courier New"/>
              </a:rPr>
              <a:t>SPLAY LLC / STAFFORD, VIRGINIA</a:t>
            </a:r>
          </a:p>
        </p:txBody>
      </p:sp>
      <p:sp>
        <p:nvSpPr>
          <p:cNvPr id="15" name="">
            <a:extLst xmlns:a="http://schemas.openxmlformats.org/drawingml/2006/main">
              <a:ext uri="{FF2B5EF4-FFF2-40B4-BE49-F238E27FC236}">
                <a16:creationId xmlns:a16="http://schemas.microsoft.com/office/drawing/2014/main" id="{D8951CF8-3EA5-4F83-AC72-FA9F6F3E348A}"/>
              </a:ext>
            </a:extLst>
          </p:cNvPr>
          <p:cNvSpPr>
            <a:spLocks xmlns:a="http://schemas.openxmlformats.org/drawingml/2006/main" noGrp="1"/>
          </p:cNvSpPr>
          <p:nvPr/>
        </p:nvSpPr>
        <p:spPr>
          <a:xfrm xmlns:a="http://schemas.openxmlformats.org/drawingml/2006/main">
            <a:off x="552450" y="6305550"/>
            <a:ext cx="11087100" cy="0"/>
          </a:xfrm>
          <a:prstGeom xmlns:a="http://schemas.openxmlformats.org/drawingml/2006/main" prst="line">
            <a:avLst/>
          </a:prstGeom>
          <a:noFill xmlns:a="http://schemas.openxmlformats.org/drawingml/2006/main"/>
          <a:ln xmlns:a="http://schemas.openxmlformats.org/drawingml/2006/main" w="9525">
            <a:solidFill>
              <a:srgbClr val="0A0A09"/>
            </a:solidFill>
            <a:prstDash val="solid"/>
          </a:ln>
        </p:spPr>
      </p:sp>
      <p:sp>
        <p:nvSpPr>
          <p:cNvPr id="16" name="">
            <a:extLst xmlns:a="http://schemas.openxmlformats.org/drawingml/2006/main">
              <a:ext uri="{FF2B5EF4-FFF2-40B4-BE49-F238E27FC236}">
                <a16:creationId xmlns:a16="http://schemas.microsoft.com/office/drawing/2014/main" id="{45679FAD-53D9-4E7F-A302-153AC11E2566}"/>
              </a:ext>
            </a:extLst>
          </p:cNvPr>
          <p:cNvSpPr>
            <a:spLocks xmlns:a="http://schemas.openxmlformats.org/drawingml/2006/main" noGrp="1"/>
          </p:cNvSpPr>
          <p:nvPr/>
        </p:nvSpPr>
        <p:spPr>
          <a:xfrm xmlns:a="http://schemas.openxmlformats.org/drawingml/2006/main">
            <a:off x="552450" y="6457950"/>
            <a:ext cx="2667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825" b="1">
                <a:solidFill>
                  <a:srgbClr val="0A0A09"/>
                </a:solidFill>
                <a:latin typeface="Courier New"/>
                <a:ea typeface="Courier New"/>
                <a:cs typeface="Courier New"/>
              </a:defRPr>
            </a:pPr>
            <a:r>
              <a:rPr sz="825" b="1">
                <a:solidFill>
                  <a:srgbClr val="0A0A09"/>
                </a:solidFill>
                <a:latin typeface="Courier New"/>
                <a:ea typeface="Courier New"/>
                <a:cs typeface="Courier New"/>
              </a:rPr>
              <a:t>PRIVATE ON-PREMISES AI</a:t>
            </a:r>
          </a:p>
        </p:txBody>
      </p:sp>
      <p:sp>
        <p:nvSpPr>
          <p:cNvPr id="17" name="">
            <a:extLst xmlns:a="http://schemas.openxmlformats.org/drawingml/2006/main">
              <a:ext uri="{FF2B5EF4-FFF2-40B4-BE49-F238E27FC236}">
                <a16:creationId xmlns:a16="http://schemas.microsoft.com/office/drawing/2014/main" id="{A8391625-AADB-4D2E-864A-F41439CF3273}"/>
              </a:ext>
            </a:extLst>
          </p:cNvPr>
          <p:cNvSpPr>
            <a:spLocks xmlns:a="http://schemas.openxmlformats.org/drawingml/2006/main" noGrp="1"/>
          </p:cNvSpPr>
          <p:nvPr/>
        </p:nvSpPr>
        <p:spPr>
          <a:xfrm xmlns:a="http://schemas.openxmlformats.org/drawingml/2006/main">
            <a:off x="9525000" y="6457950"/>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825" b="1">
                <a:solidFill>
                  <a:srgbClr val="0A0A09"/>
                </a:solidFill>
                <a:latin typeface="Courier New"/>
                <a:ea typeface="Courier New"/>
                <a:cs typeface="Courier New"/>
              </a:defRPr>
            </a:pPr>
            <a:r>
              <a:rPr sz="825" b="1">
                <a:solidFill>
                  <a:srgbClr val="0A0A09"/>
                </a:solidFill>
                <a:latin typeface="Courier New"/>
                <a:ea typeface="Courier New"/>
                <a:cs typeface="Courier New"/>
              </a:rPr>
              <a:t>SPLAY.LLC</a:t>
            </a:r>
          </a:p>
        </p:txBody>
      </p:sp>
    </p:spTree>
    <p:extLst>
      <p:ext uri="{BB962C8B-B14F-4D97-AF65-F5344CB8AC3E}">
        <p14:creationId xmlns:p14="http://schemas.microsoft.com/office/powerpoint/2010/main" val="1823618434"/>
      </p:ext>
    </p:extLst>
  </p:cSld>
</p:sld>
</file>

<file path=ppt/slides/slide2.xml><?xml version="1.0" encoding="utf-8"?>
<p:sld xmlns:p="http://schemas.openxmlformats.org/presentationml/2006/main">
  <p:cSld>
    <p:bg>
      <p:bgPr>
        <a:solidFill xmlns:a="http://schemas.openxmlformats.org/drawingml/2006/main">
          <a:srgbClr val="0A0A09"/>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DA0C32B-600C-4EBF-B7A0-A868EFB4C986}"/>
              </a:ext>
            </a:extLst>
          </p:cNvPr>
          <p:cNvSpPr>
            <a:spLocks xmlns:a="http://schemas.openxmlformats.org/drawingml/2006/main" noGrp="1"/>
          </p:cNvSpPr>
          <p:nvPr/>
        </p:nvSpPr>
        <p:spPr>
          <a:xfrm xmlns:a="http://schemas.openxmlformats.org/drawingml/2006/main">
            <a:off x="552450" y="285750"/>
            <a:ext cx="3714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900" b="1">
                <a:solidFill>
                  <a:srgbClr val="E9E5DA"/>
                </a:solidFill>
                <a:latin typeface="Courier New"/>
                <a:ea typeface="Courier New"/>
                <a:cs typeface="Courier New"/>
              </a:defRPr>
            </a:pPr>
            <a:r>
              <a:rPr sz="900" b="1">
                <a:solidFill>
                  <a:srgbClr val="E9E5DA"/>
                </a:solidFill>
                <a:latin typeface="Courier New"/>
                <a:ea typeface="Courier New"/>
                <a:cs typeface="Courier New"/>
              </a:rPr>
              <a:t>SPLAY / CORPORATE BRIEFING</a:t>
            </a:r>
          </a:p>
        </p:txBody>
      </p:sp>
      <p:sp>
        <p:nvSpPr>
          <p:cNvPr id="2" name="">
            <a:extLst xmlns:a="http://schemas.openxmlformats.org/drawingml/2006/main">
              <a:ext uri="{FF2B5EF4-FFF2-40B4-BE49-F238E27FC236}">
                <a16:creationId xmlns:a16="http://schemas.microsoft.com/office/drawing/2014/main" id="{9F32FB1F-ED9D-42B6-B2AD-4E79E9B4EB7B}"/>
              </a:ext>
            </a:extLst>
          </p:cNvPr>
          <p:cNvSpPr>
            <a:spLocks xmlns:a="http://schemas.openxmlformats.org/drawingml/2006/main" noGrp="1"/>
          </p:cNvSpPr>
          <p:nvPr/>
        </p:nvSpPr>
        <p:spPr>
          <a:xfrm xmlns:a="http://schemas.openxmlformats.org/drawingml/2006/main">
            <a:off x="7905750" y="285750"/>
            <a:ext cx="3733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900" b="0">
                <a:solidFill>
                  <a:srgbClr val="817E74"/>
                </a:solidFill>
                <a:latin typeface="Courier New"/>
                <a:ea typeface="Courier New"/>
                <a:cs typeface="Courier New"/>
              </a:defRPr>
            </a:pPr>
            <a:r>
              <a:rPr sz="900" b="0">
                <a:solidFill>
                  <a:srgbClr val="817E74"/>
                </a:solidFill>
                <a:latin typeface="Courier New"/>
                <a:ea typeface="Courier New"/>
                <a:cs typeface="Courier New"/>
              </a:rPr>
              <a:t>PRIVATE AI / PRE-ORDER 02 / 11</a:t>
            </a:r>
          </a:p>
        </p:txBody>
      </p:sp>
      <p:sp>
        <p:nvSpPr>
          <p:cNvPr id="3" name="">
            <a:extLst xmlns:a="http://schemas.openxmlformats.org/drawingml/2006/main">
              <a:ext uri="{FF2B5EF4-FFF2-40B4-BE49-F238E27FC236}">
                <a16:creationId xmlns:a16="http://schemas.microsoft.com/office/drawing/2014/main" id="{1CB0CB20-73CA-4FE0-AF43-4615BCBB3384}"/>
              </a:ext>
            </a:extLst>
          </p:cNvPr>
          <p:cNvSpPr>
            <a:spLocks xmlns:a="http://schemas.openxmlformats.org/drawingml/2006/main" noGrp="1"/>
          </p:cNvSpPr>
          <p:nvPr/>
        </p:nvSpPr>
        <p:spPr>
          <a:xfrm xmlns:a="http://schemas.openxmlformats.org/drawingml/2006/main">
            <a:off x="552450" y="571500"/>
            <a:ext cx="11087100" cy="0"/>
          </a:xfrm>
          <a:prstGeom xmlns:a="http://schemas.openxmlformats.org/drawingml/2006/main" prst="line">
            <a:avLst/>
          </a:prstGeom>
          <a:noFill xmlns:a="http://schemas.openxmlformats.org/drawingml/2006/main"/>
          <a:ln xmlns:a="http://schemas.openxmlformats.org/drawingml/2006/main" w="9525">
            <a:solidFill>
              <a:srgbClr val="2A2925"/>
            </a:solidFill>
            <a:prstDash val="solid"/>
          </a:ln>
        </p:spPr>
      </p:sp>
      <p:sp>
        <p:nvSpPr>
          <p:cNvPr id="4" name="slide-title">
            <a:extLst xmlns:a="http://schemas.openxmlformats.org/drawingml/2006/main">
              <a:ext uri="{FF2B5EF4-FFF2-40B4-BE49-F238E27FC236}">
                <a16:creationId xmlns:a16="http://schemas.microsoft.com/office/drawing/2014/main" id="{4D7FDFC8-0705-46EF-BEB2-DE3689F16A35}"/>
              </a:ext>
            </a:extLst>
          </p:cNvPr>
          <p:cNvSpPr>
            <a:spLocks xmlns:a="http://schemas.openxmlformats.org/drawingml/2006/main" noGrp="1"/>
          </p:cNvSpPr>
          <p:nvPr/>
        </p:nvSpPr>
        <p:spPr>
          <a:xfrm xmlns:a="http://schemas.openxmlformats.org/drawingml/2006/main">
            <a:off x="552450" y="857250"/>
            <a:ext cx="110871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6000"/>
              </a:lnSpc>
              <a:buNone/>
              <a:defRPr sz="3600" b="1">
                <a:solidFill>
                  <a:srgbClr val="E9E5DA"/>
                </a:solidFill>
                <a:latin typeface="Courier New"/>
                <a:ea typeface="Courier New"/>
                <a:cs typeface="Courier New"/>
              </a:defRPr>
            </a:pPr>
            <a:r>
              <a:rPr sz="3600" b="1">
                <a:solidFill>
                  <a:srgbClr val="E9E5DA"/>
                </a:solidFill>
                <a:latin typeface="Courier New"/>
                <a:ea typeface="Courier New"/>
                <a:cs typeface="Courier New"/>
              </a:rPr>
              <a:t>AI SYSTEM EVALUATION</a:t>
            </a:r>
          </a:p>
        </p:txBody>
      </p:sp>
      <p:sp>
        <p:nvSpPr>
          <p:cNvPr id="5" name="">
            <a:extLst xmlns:a="http://schemas.openxmlformats.org/drawingml/2006/main">
              <a:ext uri="{FF2B5EF4-FFF2-40B4-BE49-F238E27FC236}">
                <a16:creationId xmlns:a16="http://schemas.microsoft.com/office/drawing/2014/main" id="{7061A2B6-A829-4035-8102-934890F595CA}"/>
              </a:ext>
            </a:extLst>
          </p:cNvPr>
          <p:cNvSpPr>
            <a:spLocks xmlns:a="http://schemas.openxmlformats.org/drawingml/2006/main" noGrp="1"/>
          </p:cNvSpPr>
          <p:nvPr/>
        </p:nvSpPr>
        <p:spPr>
          <a:xfrm xmlns:a="http://schemas.openxmlformats.org/drawingml/2006/main">
            <a:off x="552450" y="1600200"/>
            <a:ext cx="8096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375"/>
          </a:bodyPr>
          <a:lstStyle xmlns:a="http://schemas.openxmlformats.org/drawingml/2006/main"/>
          <a:p xmlns:a="http://schemas.openxmlformats.org/drawingml/2006/main">
            <a:pPr algn="l">
              <a:lnSpc>
                <a:spcPct val="108000"/>
              </a:lnSpc>
              <a:buNone/>
              <a:defRPr sz="1800" b="0">
                <a:solidFill>
                  <a:srgbClr val="817E74"/>
                </a:solidFill>
                <a:latin typeface="Courier New"/>
                <a:ea typeface="Courier New"/>
                <a:cs typeface="Courier New"/>
              </a:defRPr>
            </a:pPr>
            <a:r>
              <a:rPr sz="1800" b="0">
                <a:solidFill>
                  <a:srgbClr val="817E74"/>
                </a:solidFill>
                <a:latin typeface="Courier New"/>
                <a:ea typeface="Courier New"/>
                <a:cs typeface="Courier New"/>
              </a:rPr>
              <a:t>Data handling, operating costs, and continuity depend on the system and service terms.</a:t>
            </a:r>
          </a:p>
        </p:txBody>
      </p:sp>
      <p:sp>
        <p:nvSpPr>
          <p:cNvPr id="6" name="">
            <a:extLst xmlns:a="http://schemas.openxmlformats.org/drawingml/2006/main">
              <a:ext uri="{FF2B5EF4-FFF2-40B4-BE49-F238E27FC236}">
                <a16:creationId xmlns:a16="http://schemas.microsoft.com/office/drawing/2014/main" id="{FF89F196-C325-48AF-AD3A-35E2D5380B4A}"/>
              </a:ext>
            </a:extLst>
          </p:cNvPr>
          <p:cNvSpPr>
            <a:spLocks xmlns:a="http://schemas.openxmlformats.org/drawingml/2006/main" noGrp="1"/>
          </p:cNvSpPr>
          <p:nvPr/>
        </p:nvSpPr>
        <p:spPr>
          <a:xfrm xmlns:a="http://schemas.openxmlformats.org/drawingml/2006/main">
            <a:off x="552450" y="2343150"/>
            <a:ext cx="11087100" cy="0"/>
          </a:xfrm>
          <a:prstGeom xmlns:a="http://schemas.openxmlformats.org/drawingml/2006/main" prst="line">
            <a:avLst/>
          </a:prstGeom>
          <a:noFill xmlns:a="http://schemas.openxmlformats.org/drawingml/2006/main"/>
          <a:ln xmlns:a="http://schemas.openxmlformats.org/drawingml/2006/main" w="9525">
            <a:solidFill>
              <a:srgbClr val="2A2925"/>
            </a:solidFill>
            <a:prstDash val="solid"/>
          </a:ln>
        </p:spPr>
      </p:sp>
      <p:sp>
        <p:nvSpPr>
          <p:cNvPr id="7" name="">
            <a:extLst xmlns:a="http://schemas.openxmlformats.org/drawingml/2006/main">
              <a:ext uri="{FF2B5EF4-FFF2-40B4-BE49-F238E27FC236}">
                <a16:creationId xmlns:a16="http://schemas.microsoft.com/office/drawing/2014/main" id="{CFBC8E18-E381-4BD0-9D15-0EA5E2F49317}"/>
              </a:ext>
            </a:extLst>
          </p:cNvPr>
          <p:cNvSpPr>
            <a:spLocks xmlns:a="http://schemas.openxmlformats.org/drawingml/2006/main" noGrp="1"/>
          </p:cNvSpPr>
          <p:nvPr/>
        </p:nvSpPr>
        <p:spPr>
          <a:xfrm xmlns:a="http://schemas.openxmlformats.org/drawingml/2006/main">
            <a:off x="552450" y="2552700"/>
            <a:ext cx="7048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500" b="1">
                <a:solidFill>
                  <a:srgbClr val="00B84A"/>
                </a:solidFill>
                <a:latin typeface="Courier New"/>
                <a:ea typeface="Courier New"/>
                <a:cs typeface="Courier New"/>
              </a:defRPr>
            </a:pPr>
            <a:r>
              <a:rPr sz="1500" b="1">
                <a:solidFill>
                  <a:srgbClr val="00B84A"/>
                </a:solidFill>
                <a:latin typeface="Courier New"/>
                <a:ea typeface="Courier New"/>
                <a:cs typeface="Courier New"/>
              </a:rPr>
              <a:t>01</a:t>
            </a:r>
          </a:p>
        </p:txBody>
      </p:sp>
      <p:sp>
        <p:nvSpPr>
          <p:cNvPr id="8" name="">
            <a:extLst xmlns:a="http://schemas.openxmlformats.org/drawingml/2006/main">
              <a:ext uri="{FF2B5EF4-FFF2-40B4-BE49-F238E27FC236}">
                <a16:creationId xmlns:a16="http://schemas.microsoft.com/office/drawing/2014/main" id="{4496A95A-924D-4FDB-A815-67F80F67D0B7}"/>
              </a:ext>
            </a:extLst>
          </p:cNvPr>
          <p:cNvSpPr>
            <a:spLocks xmlns:a="http://schemas.openxmlformats.org/drawingml/2006/main" noGrp="1"/>
          </p:cNvSpPr>
          <p:nvPr/>
        </p:nvSpPr>
        <p:spPr>
          <a:xfrm xmlns:a="http://schemas.openxmlformats.org/drawingml/2006/main">
            <a:off x="1428750" y="2514600"/>
            <a:ext cx="23812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2250" b="1">
                <a:solidFill>
                  <a:srgbClr val="E9E5DA"/>
                </a:solidFill>
                <a:latin typeface="Courier New"/>
                <a:ea typeface="Courier New"/>
                <a:cs typeface="Courier New"/>
              </a:defRPr>
            </a:pPr>
            <a:r>
              <a:rPr sz="2250" b="1">
                <a:solidFill>
                  <a:srgbClr val="E9E5DA"/>
                </a:solidFill>
                <a:latin typeface="Courier New"/>
                <a:ea typeface="Courier New"/>
                <a:cs typeface="Courier New"/>
              </a:rPr>
              <a:t>DATA HANDLING</a:t>
            </a:r>
          </a:p>
        </p:txBody>
      </p:sp>
      <p:sp>
        <p:nvSpPr>
          <p:cNvPr id="9" name="">
            <a:extLst xmlns:a="http://schemas.openxmlformats.org/drawingml/2006/main">
              <a:ext uri="{FF2B5EF4-FFF2-40B4-BE49-F238E27FC236}">
                <a16:creationId xmlns:a16="http://schemas.microsoft.com/office/drawing/2014/main" id="{3B336BE9-FE89-484E-AF34-BF4671213D68}"/>
              </a:ext>
            </a:extLst>
          </p:cNvPr>
          <p:cNvSpPr>
            <a:spLocks xmlns:a="http://schemas.openxmlformats.org/drawingml/2006/main" noGrp="1"/>
          </p:cNvSpPr>
          <p:nvPr/>
        </p:nvSpPr>
        <p:spPr>
          <a:xfrm xmlns:a="http://schemas.openxmlformats.org/drawingml/2006/main">
            <a:off x="4572000" y="2533650"/>
            <a:ext cx="6858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979"/>
          </a:bodyPr>
          <a:lstStyle xmlns:a="http://schemas.openxmlformats.org/drawingml/2006/main"/>
          <a:p xmlns:a="http://schemas.openxmlformats.org/drawingml/2006/main">
            <a:pPr algn="l">
              <a:lnSpc>
                <a:spcPct val="120000"/>
              </a:lnSpc>
              <a:buNone/>
              <a:defRPr sz="1575" b="0">
                <a:solidFill>
                  <a:srgbClr val="817E74"/>
                </a:solidFill>
                <a:latin typeface="Courier New"/>
                <a:ea typeface="Courier New"/>
                <a:cs typeface="Courier New"/>
              </a:defRPr>
            </a:pPr>
            <a:r>
              <a:rPr sz="1575" b="0">
                <a:solidFill>
                  <a:srgbClr val="817E74"/>
                </a:solidFill>
                <a:latin typeface="Courier New"/>
                <a:ea typeface="Courier New"/>
                <a:cs typeface="Courier New"/>
              </a:rPr>
              <a:t>Identify who receives files and model traffic. Review access and retention terms.</a:t>
            </a:r>
          </a:p>
        </p:txBody>
      </p:sp>
      <p:sp>
        <p:nvSpPr>
          <p:cNvPr id="10" name="">
            <a:extLst xmlns:a="http://schemas.openxmlformats.org/drawingml/2006/main">
              <a:ext uri="{FF2B5EF4-FFF2-40B4-BE49-F238E27FC236}">
                <a16:creationId xmlns:a16="http://schemas.microsoft.com/office/drawing/2014/main" id="{A8CCF769-00EE-462E-9CB8-1771385A94F3}"/>
              </a:ext>
            </a:extLst>
          </p:cNvPr>
          <p:cNvSpPr>
            <a:spLocks xmlns:a="http://schemas.openxmlformats.org/drawingml/2006/main" noGrp="1"/>
          </p:cNvSpPr>
          <p:nvPr/>
        </p:nvSpPr>
        <p:spPr>
          <a:xfrm xmlns:a="http://schemas.openxmlformats.org/drawingml/2006/main">
            <a:off x="552450" y="3343275"/>
            <a:ext cx="11087100" cy="0"/>
          </a:xfrm>
          <a:prstGeom xmlns:a="http://schemas.openxmlformats.org/drawingml/2006/main" prst="line">
            <a:avLst/>
          </a:prstGeom>
          <a:noFill xmlns:a="http://schemas.openxmlformats.org/drawingml/2006/main"/>
          <a:ln xmlns:a="http://schemas.openxmlformats.org/drawingml/2006/main" w="9525">
            <a:solidFill>
              <a:srgbClr val="2A2925"/>
            </a:solidFill>
            <a:prstDash val="solid"/>
          </a:ln>
        </p:spPr>
      </p:sp>
      <p:sp>
        <p:nvSpPr>
          <p:cNvPr id="11" name="">
            <a:extLst xmlns:a="http://schemas.openxmlformats.org/drawingml/2006/main">
              <a:ext uri="{FF2B5EF4-FFF2-40B4-BE49-F238E27FC236}">
                <a16:creationId xmlns:a16="http://schemas.microsoft.com/office/drawing/2014/main" id="{2F5BC941-7038-4BC6-8E50-92E16F783F03}"/>
              </a:ext>
            </a:extLst>
          </p:cNvPr>
          <p:cNvSpPr>
            <a:spLocks xmlns:a="http://schemas.openxmlformats.org/drawingml/2006/main" noGrp="1"/>
          </p:cNvSpPr>
          <p:nvPr/>
        </p:nvSpPr>
        <p:spPr>
          <a:xfrm xmlns:a="http://schemas.openxmlformats.org/drawingml/2006/main">
            <a:off x="552450" y="3552825"/>
            <a:ext cx="7048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500" b="1">
                <a:solidFill>
                  <a:srgbClr val="00B84A"/>
                </a:solidFill>
                <a:latin typeface="Courier New"/>
                <a:ea typeface="Courier New"/>
                <a:cs typeface="Courier New"/>
              </a:defRPr>
            </a:pPr>
            <a:r>
              <a:rPr sz="1500" b="1">
                <a:solidFill>
                  <a:srgbClr val="00B84A"/>
                </a:solidFill>
                <a:latin typeface="Courier New"/>
                <a:ea typeface="Courier New"/>
                <a:cs typeface="Courier New"/>
              </a:rPr>
              <a:t>02</a:t>
            </a:r>
          </a:p>
        </p:txBody>
      </p:sp>
      <p:sp>
        <p:nvSpPr>
          <p:cNvPr id="12" name="">
            <a:extLst xmlns:a="http://schemas.openxmlformats.org/drawingml/2006/main">
              <a:ext uri="{FF2B5EF4-FFF2-40B4-BE49-F238E27FC236}">
                <a16:creationId xmlns:a16="http://schemas.microsoft.com/office/drawing/2014/main" id="{F38EFFFC-BBF0-4436-9F24-A48616556282}"/>
              </a:ext>
            </a:extLst>
          </p:cNvPr>
          <p:cNvSpPr>
            <a:spLocks xmlns:a="http://schemas.openxmlformats.org/drawingml/2006/main" noGrp="1"/>
          </p:cNvSpPr>
          <p:nvPr/>
        </p:nvSpPr>
        <p:spPr>
          <a:xfrm xmlns:a="http://schemas.openxmlformats.org/drawingml/2006/main">
            <a:off x="1428750" y="3514725"/>
            <a:ext cx="23812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2250" b="1">
                <a:solidFill>
                  <a:srgbClr val="E9E5DA"/>
                </a:solidFill>
                <a:latin typeface="Courier New"/>
                <a:ea typeface="Courier New"/>
                <a:cs typeface="Courier New"/>
              </a:defRPr>
            </a:pPr>
            <a:r>
              <a:rPr sz="2250" b="1">
                <a:solidFill>
                  <a:srgbClr val="E9E5DA"/>
                </a:solidFill>
                <a:latin typeface="Courier New"/>
                <a:ea typeface="Courier New"/>
                <a:cs typeface="Courier New"/>
              </a:rPr>
              <a:t>COST MODEL</a:t>
            </a:r>
          </a:p>
        </p:txBody>
      </p:sp>
      <p:sp>
        <p:nvSpPr>
          <p:cNvPr id="13" name="">
            <a:extLst xmlns:a="http://schemas.openxmlformats.org/drawingml/2006/main">
              <a:ext uri="{FF2B5EF4-FFF2-40B4-BE49-F238E27FC236}">
                <a16:creationId xmlns:a16="http://schemas.microsoft.com/office/drawing/2014/main" id="{86AC6C61-1CB9-47C3-A52F-5BA72F45DC34}"/>
              </a:ext>
            </a:extLst>
          </p:cNvPr>
          <p:cNvSpPr>
            <a:spLocks xmlns:a="http://schemas.openxmlformats.org/drawingml/2006/main" noGrp="1"/>
          </p:cNvSpPr>
          <p:nvPr/>
        </p:nvSpPr>
        <p:spPr>
          <a:xfrm xmlns:a="http://schemas.openxmlformats.org/drawingml/2006/main">
            <a:off x="4572000" y="3533775"/>
            <a:ext cx="6858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979"/>
          </a:bodyPr>
          <a:lstStyle xmlns:a="http://schemas.openxmlformats.org/drawingml/2006/main"/>
          <a:p xmlns:a="http://schemas.openxmlformats.org/drawingml/2006/main">
            <a:pPr algn="l">
              <a:lnSpc>
                <a:spcPct val="120000"/>
              </a:lnSpc>
              <a:buNone/>
              <a:defRPr sz="1575" b="0">
                <a:solidFill>
                  <a:srgbClr val="817E74"/>
                </a:solidFill>
                <a:latin typeface="Courier New"/>
                <a:ea typeface="Courier New"/>
                <a:cs typeface="Courier New"/>
              </a:defRPr>
            </a:pPr>
            <a:r>
              <a:rPr sz="1575" b="0">
                <a:solidFill>
                  <a:srgbClr val="817E74"/>
                </a:solidFill>
                <a:latin typeface="Courier New"/>
                <a:ea typeface="Courier New"/>
                <a:cs typeface="Courier New"/>
              </a:rPr>
              <a:t>Compare hardware costs with subscription and usage charges. Include integration and administration.</a:t>
            </a:r>
          </a:p>
        </p:txBody>
      </p:sp>
      <p:sp>
        <p:nvSpPr>
          <p:cNvPr id="14" name="">
            <a:extLst xmlns:a="http://schemas.openxmlformats.org/drawingml/2006/main">
              <a:ext uri="{FF2B5EF4-FFF2-40B4-BE49-F238E27FC236}">
                <a16:creationId xmlns:a16="http://schemas.microsoft.com/office/drawing/2014/main" id="{6833049D-86BB-4326-B998-A6F6B352B135}"/>
              </a:ext>
            </a:extLst>
          </p:cNvPr>
          <p:cNvSpPr>
            <a:spLocks xmlns:a="http://schemas.openxmlformats.org/drawingml/2006/main" noGrp="1"/>
          </p:cNvSpPr>
          <p:nvPr/>
        </p:nvSpPr>
        <p:spPr>
          <a:xfrm xmlns:a="http://schemas.openxmlformats.org/drawingml/2006/main">
            <a:off x="552450" y="4343400"/>
            <a:ext cx="11087100" cy="0"/>
          </a:xfrm>
          <a:prstGeom xmlns:a="http://schemas.openxmlformats.org/drawingml/2006/main" prst="line">
            <a:avLst/>
          </a:prstGeom>
          <a:noFill xmlns:a="http://schemas.openxmlformats.org/drawingml/2006/main"/>
          <a:ln xmlns:a="http://schemas.openxmlformats.org/drawingml/2006/main" w="9525">
            <a:solidFill>
              <a:srgbClr val="2A2925"/>
            </a:solidFill>
            <a:prstDash val="solid"/>
          </a:ln>
        </p:spPr>
      </p:sp>
      <p:sp>
        <p:nvSpPr>
          <p:cNvPr id="15" name="">
            <a:extLst xmlns:a="http://schemas.openxmlformats.org/drawingml/2006/main">
              <a:ext uri="{FF2B5EF4-FFF2-40B4-BE49-F238E27FC236}">
                <a16:creationId xmlns:a16="http://schemas.microsoft.com/office/drawing/2014/main" id="{B3CEB62C-2349-46DA-BE99-369EE0427F4D}"/>
              </a:ext>
            </a:extLst>
          </p:cNvPr>
          <p:cNvSpPr>
            <a:spLocks xmlns:a="http://schemas.openxmlformats.org/drawingml/2006/main" noGrp="1"/>
          </p:cNvSpPr>
          <p:nvPr/>
        </p:nvSpPr>
        <p:spPr>
          <a:xfrm xmlns:a="http://schemas.openxmlformats.org/drawingml/2006/main">
            <a:off x="552450" y="4552950"/>
            <a:ext cx="7048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500" b="1">
                <a:solidFill>
                  <a:srgbClr val="00B84A"/>
                </a:solidFill>
                <a:latin typeface="Courier New"/>
                <a:ea typeface="Courier New"/>
                <a:cs typeface="Courier New"/>
              </a:defRPr>
            </a:pPr>
            <a:r>
              <a:rPr sz="1500" b="1">
                <a:solidFill>
                  <a:srgbClr val="00B84A"/>
                </a:solidFill>
                <a:latin typeface="Courier New"/>
                <a:ea typeface="Courier New"/>
                <a:cs typeface="Courier New"/>
              </a:rPr>
              <a:t>03</a:t>
            </a:r>
          </a:p>
        </p:txBody>
      </p:sp>
      <p:sp>
        <p:nvSpPr>
          <p:cNvPr id="16" name="">
            <a:extLst xmlns:a="http://schemas.openxmlformats.org/drawingml/2006/main">
              <a:ext uri="{FF2B5EF4-FFF2-40B4-BE49-F238E27FC236}">
                <a16:creationId xmlns:a16="http://schemas.microsoft.com/office/drawing/2014/main" id="{7B712E24-D358-42B3-B322-1F5C0CB091B4}"/>
              </a:ext>
            </a:extLst>
          </p:cNvPr>
          <p:cNvSpPr>
            <a:spLocks xmlns:a="http://schemas.openxmlformats.org/drawingml/2006/main" noGrp="1"/>
          </p:cNvSpPr>
          <p:nvPr/>
        </p:nvSpPr>
        <p:spPr>
          <a:xfrm xmlns:a="http://schemas.openxmlformats.org/drawingml/2006/main">
            <a:off x="1428750" y="4514850"/>
            <a:ext cx="23812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2250" b="1">
                <a:solidFill>
                  <a:srgbClr val="E9E5DA"/>
                </a:solidFill>
                <a:latin typeface="Courier New"/>
                <a:ea typeface="Courier New"/>
                <a:cs typeface="Courier New"/>
              </a:defRPr>
            </a:pPr>
            <a:r>
              <a:rPr sz="2250" b="1">
                <a:solidFill>
                  <a:srgbClr val="E9E5DA"/>
                </a:solidFill>
                <a:latin typeface="Courier New"/>
                <a:ea typeface="Courier New"/>
                <a:cs typeface="Courier New"/>
              </a:rPr>
              <a:t>CONTINUITY</a:t>
            </a:r>
          </a:p>
        </p:txBody>
      </p:sp>
      <p:sp>
        <p:nvSpPr>
          <p:cNvPr id="17" name="">
            <a:extLst xmlns:a="http://schemas.openxmlformats.org/drawingml/2006/main">
              <a:ext uri="{FF2B5EF4-FFF2-40B4-BE49-F238E27FC236}">
                <a16:creationId xmlns:a16="http://schemas.microsoft.com/office/drawing/2014/main" id="{6C608DB1-25BB-4759-B65A-CA4D88C53758}"/>
              </a:ext>
            </a:extLst>
          </p:cNvPr>
          <p:cNvSpPr>
            <a:spLocks xmlns:a="http://schemas.openxmlformats.org/drawingml/2006/main" noGrp="1"/>
          </p:cNvSpPr>
          <p:nvPr/>
        </p:nvSpPr>
        <p:spPr>
          <a:xfrm xmlns:a="http://schemas.openxmlformats.org/drawingml/2006/main">
            <a:off x="4572000" y="4533900"/>
            <a:ext cx="6858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979"/>
          </a:bodyPr>
          <a:lstStyle xmlns:a="http://schemas.openxmlformats.org/drawingml/2006/main"/>
          <a:p xmlns:a="http://schemas.openxmlformats.org/drawingml/2006/main">
            <a:pPr algn="l">
              <a:lnSpc>
                <a:spcPct val="120000"/>
              </a:lnSpc>
              <a:buNone/>
              <a:defRPr sz="1575" b="0">
                <a:solidFill>
                  <a:srgbClr val="817E74"/>
                </a:solidFill>
                <a:latin typeface="Courier New"/>
                <a:ea typeface="Courier New"/>
                <a:cs typeface="Courier New"/>
              </a:defRPr>
            </a:pPr>
            <a:r>
              <a:rPr sz="1575" b="0">
                <a:solidFill>
                  <a:srgbClr val="817E74"/>
                </a:solidFill>
                <a:latin typeface="Courier New"/>
                <a:ea typeface="Courier New"/>
                <a:cs typeface="Courier New"/>
              </a:rPr>
              <a:t>Review account dependencies and service terms, including how staff recover or move their work.</a:t>
            </a:r>
          </a:p>
        </p:txBody>
      </p:sp>
      <p:sp>
        <p:nvSpPr>
          <p:cNvPr id="18" name="">
            <a:extLst xmlns:a="http://schemas.openxmlformats.org/drawingml/2006/main">
              <a:ext uri="{FF2B5EF4-FFF2-40B4-BE49-F238E27FC236}">
                <a16:creationId xmlns:a16="http://schemas.microsoft.com/office/drawing/2014/main" id="{7BAC8A39-F685-473B-8098-FC447EBA055C}"/>
              </a:ext>
            </a:extLst>
          </p:cNvPr>
          <p:cNvSpPr>
            <a:spLocks xmlns:a="http://schemas.openxmlformats.org/drawingml/2006/main" noGrp="1"/>
          </p:cNvSpPr>
          <p:nvPr/>
        </p:nvSpPr>
        <p:spPr>
          <a:xfrm xmlns:a="http://schemas.openxmlformats.org/drawingml/2006/main">
            <a:off x="552450" y="5524500"/>
            <a:ext cx="11087100" cy="628650"/>
          </a:xfrm>
          <a:prstGeom xmlns:a="http://schemas.openxmlformats.org/drawingml/2006/main" prst="rect">
            <a:avLst/>
          </a:prstGeom>
          <a:solidFill xmlns:a="http://schemas.openxmlformats.org/drawingml/2006/main">
            <a:srgbClr val="0F3B2A"/>
          </a:solidFill>
          <a:ln xmlns:a="http://schemas.openxmlformats.org/drawingml/2006/main" w="9525">
            <a:solidFill>
              <a:srgbClr val="00B84A"/>
            </a:solidFill>
            <a:prstDash val="solid"/>
          </a:ln>
        </p:spPr>
      </p:sp>
      <p:sp>
        <p:nvSpPr>
          <p:cNvPr id="19" name="">
            <a:extLst xmlns:a="http://schemas.openxmlformats.org/drawingml/2006/main">
              <a:ext uri="{FF2B5EF4-FFF2-40B4-BE49-F238E27FC236}">
                <a16:creationId xmlns:a16="http://schemas.microsoft.com/office/drawing/2014/main" id="{4B43AD69-4648-4BC3-AD4A-98E51869C960}"/>
              </a:ext>
            </a:extLst>
          </p:cNvPr>
          <p:cNvSpPr>
            <a:spLocks xmlns:a="http://schemas.openxmlformats.org/drawingml/2006/main" noGrp="1"/>
          </p:cNvSpPr>
          <p:nvPr/>
        </p:nvSpPr>
        <p:spPr>
          <a:xfrm xmlns:a="http://schemas.openxmlformats.org/drawingml/2006/main">
            <a:off x="742950" y="5715000"/>
            <a:ext cx="107061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8000"/>
              </a:lnSpc>
              <a:buNone/>
              <a:defRPr sz="1500" b="1">
                <a:solidFill>
                  <a:srgbClr val="E9E5DA"/>
                </a:solidFill>
                <a:latin typeface="Courier New"/>
                <a:ea typeface="Courier New"/>
                <a:cs typeface="Courier New"/>
              </a:defRPr>
            </a:pPr>
            <a:r>
              <a:rPr sz="1500" b="1">
                <a:solidFill>
                  <a:srgbClr val="E9E5DA"/>
                </a:solidFill>
                <a:latin typeface="Courier New"/>
                <a:ea typeface="Courier New"/>
                <a:cs typeface="Courier New"/>
              </a:rPr>
              <a:t>EVALUATION REQUIREMENTS DEPEND ON THE ORGANIZATION AND WORKLOAD</a:t>
            </a:r>
          </a:p>
        </p:txBody>
      </p:sp>
      <p:sp>
        <p:nvSpPr>
          <p:cNvPr id="20" name="">
            <a:extLst xmlns:a="http://schemas.openxmlformats.org/drawingml/2006/main">
              <a:ext uri="{FF2B5EF4-FFF2-40B4-BE49-F238E27FC236}">
                <a16:creationId xmlns:a16="http://schemas.microsoft.com/office/drawing/2014/main" id="{78D7945F-642C-4FD6-99EB-97E772D996C2}"/>
              </a:ext>
            </a:extLst>
          </p:cNvPr>
          <p:cNvSpPr>
            <a:spLocks xmlns:a="http://schemas.openxmlformats.org/drawingml/2006/main" noGrp="1"/>
          </p:cNvSpPr>
          <p:nvPr/>
        </p:nvSpPr>
        <p:spPr>
          <a:xfrm xmlns:a="http://schemas.openxmlformats.org/drawingml/2006/main">
            <a:off x="552450" y="6477000"/>
            <a:ext cx="11087100" cy="0"/>
          </a:xfrm>
          <a:prstGeom xmlns:a="http://schemas.openxmlformats.org/drawingml/2006/main" prst="line">
            <a:avLst/>
          </a:prstGeom>
          <a:noFill xmlns:a="http://schemas.openxmlformats.org/drawingml/2006/main"/>
          <a:ln xmlns:a="http://schemas.openxmlformats.org/drawingml/2006/main" w="9525">
            <a:solidFill>
              <a:srgbClr val="2A2925"/>
            </a:solidFill>
            <a:prstDash val="solid"/>
          </a:ln>
        </p:spPr>
      </p:sp>
      <p:sp>
        <p:nvSpPr>
          <p:cNvPr id="21" name="">
            <a:extLst xmlns:a="http://schemas.openxmlformats.org/drawingml/2006/main">
              <a:ext uri="{FF2B5EF4-FFF2-40B4-BE49-F238E27FC236}">
                <a16:creationId xmlns:a16="http://schemas.microsoft.com/office/drawing/2014/main" id="{BAB54496-D09C-4920-A17C-C6F5A55437FD}"/>
              </a:ext>
            </a:extLst>
          </p:cNvPr>
          <p:cNvSpPr>
            <a:spLocks xmlns:a="http://schemas.openxmlformats.org/drawingml/2006/main" noGrp="1"/>
          </p:cNvSpPr>
          <p:nvPr/>
        </p:nvSpPr>
        <p:spPr>
          <a:xfrm xmlns:a="http://schemas.openxmlformats.org/drawingml/2006/main">
            <a:off x="552450" y="658177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 LLC / STAFFORD, VIRGINIA</a:t>
            </a:r>
          </a:p>
        </p:txBody>
      </p:sp>
      <p:sp>
        <p:nvSpPr>
          <p:cNvPr id="22" name="">
            <a:extLst xmlns:a="http://schemas.openxmlformats.org/drawingml/2006/main">
              <a:ext uri="{FF2B5EF4-FFF2-40B4-BE49-F238E27FC236}">
                <a16:creationId xmlns:a16="http://schemas.microsoft.com/office/drawing/2014/main" id="{DA47DD02-793F-4277-9DEA-1E2352216F1C}"/>
              </a:ext>
            </a:extLst>
          </p:cNvPr>
          <p:cNvSpPr>
            <a:spLocks xmlns:a="http://schemas.openxmlformats.org/drawingml/2006/main" noGrp="1"/>
          </p:cNvSpPr>
          <p:nvPr/>
        </p:nvSpPr>
        <p:spPr>
          <a:xfrm xmlns:a="http://schemas.openxmlformats.org/drawingml/2006/main">
            <a:off x="9525000" y="6581775"/>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SPLAY.LLC</a:t>
            </a:r>
          </a:p>
        </p:txBody>
      </p:sp>
    </p:spTree>
    <p:extLst>
      <p:ext uri="{BB962C8B-B14F-4D97-AF65-F5344CB8AC3E}">
        <p14:creationId xmlns:p14="http://schemas.microsoft.com/office/powerpoint/2010/main" val="235599718"/>
      </p:ext>
    </p:extLst>
  </p:cSld>
</p:sld>
</file>

<file path=ppt/slides/slide3.xml><?xml version="1.0" encoding="utf-8"?>
<p:sld xmlns:p="http://schemas.openxmlformats.org/presentationml/2006/main">
  <p:cSld>
    <p:bg>
      <p:bgPr>
        <a:solidFill xmlns:a="http://schemas.openxmlformats.org/drawingml/2006/main">
          <a:srgbClr val="E9E5DA"/>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D69104F1-B72D-4915-8052-F5A61BC242CD}"/>
              </a:ext>
            </a:extLst>
          </p:cNvPr>
          <p:cNvSpPr>
            <a:spLocks xmlns:a="http://schemas.openxmlformats.org/drawingml/2006/main" noGrp="1"/>
          </p:cNvSpPr>
          <p:nvPr/>
        </p:nvSpPr>
        <p:spPr>
          <a:xfrm xmlns:a="http://schemas.openxmlformats.org/drawingml/2006/main">
            <a:off x="552450" y="285750"/>
            <a:ext cx="3714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900" b="1">
                <a:solidFill>
                  <a:srgbClr val="0A0A09"/>
                </a:solidFill>
                <a:latin typeface="Courier New"/>
                <a:ea typeface="Courier New"/>
                <a:cs typeface="Courier New"/>
              </a:defRPr>
            </a:pPr>
            <a:r>
              <a:rPr sz="900" b="1">
                <a:solidFill>
                  <a:srgbClr val="0A0A09"/>
                </a:solidFill>
                <a:latin typeface="Courier New"/>
                <a:ea typeface="Courier New"/>
                <a:cs typeface="Courier New"/>
              </a:rPr>
              <a:t>SPLAY / CORPORATE BRIEFING</a:t>
            </a:r>
          </a:p>
        </p:txBody>
      </p:sp>
      <p:sp>
        <p:nvSpPr>
          <p:cNvPr id="2" name="">
            <a:extLst xmlns:a="http://schemas.openxmlformats.org/drawingml/2006/main">
              <a:ext uri="{FF2B5EF4-FFF2-40B4-BE49-F238E27FC236}">
                <a16:creationId xmlns:a16="http://schemas.microsoft.com/office/drawing/2014/main" id="{9791A7BF-379A-4DEE-8867-30ABD0616AD0}"/>
              </a:ext>
            </a:extLst>
          </p:cNvPr>
          <p:cNvSpPr>
            <a:spLocks xmlns:a="http://schemas.openxmlformats.org/drawingml/2006/main" noGrp="1"/>
          </p:cNvSpPr>
          <p:nvPr/>
        </p:nvSpPr>
        <p:spPr>
          <a:xfrm xmlns:a="http://schemas.openxmlformats.org/drawingml/2006/main">
            <a:off x="7905750" y="285750"/>
            <a:ext cx="3733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900" b="0">
                <a:solidFill>
                  <a:srgbClr val="817E74"/>
                </a:solidFill>
                <a:latin typeface="Courier New"/>
                <a:ea typeface="Courier New"/>
                <a:cs typeface="Courier New"/>
              </a:defRPr>
            </a:pPr>
            <a:r>
              <a:rPr sz="900" b="0">
                <a:solidFill>
                  <a:srgbClr val="817E74"/>
                </a:solidFill>
                <a:latin typeface="Courier New"/>
                <a:ea typeface="Courier New"/>
                <a:cs typeface="Courier New"/>
              </a:rPr>
              <a:t>PRIVATE AI / PRE-ORDER 03 / 11</a:t>
            </a:r>
          </a:p>
        </p:txBody>
      </p:sp>
      <p:sp>
        <p:nvSpPr>
          <p:cNvPr id="3" name="">
            <a:extLst xmlns:a="http://schemas.openxmlformats.org/drawingml/2006/main">
              <a:ext uri="{FF2B5EF4-FFF2-40B4-BE49-F238E27FC236}">
                <a16:creationId xmlns:a16="http://schemas.microsoft.com/office/drawing/2014/main" id="{928FA6B3-BC54-4FC2-B733-34E84B078DF9}"/>
              </a:ext>
            </a:extLst>
          </p:cNvPr>
          <p:cNvSpPr>
            <a:spLocks xmlns:a="http://schemas.openxmlformats.org/drawingml/2006/main" noGrp="1"/>
          </p:cNvSpPr>
          <p:nvPr/>
        </p:nvSpPr>
        <p:spPr>
          <a:xfrm xmlns:a="http://schemas.openxmlformats.org/drawingml/2006/main">
            <a:off x="552450" y="571500"/>
            <a:ext cx="1108710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4" name="slide-title">
            <a:extLst xmlns:a="http://schemas.openxmlformats.org/drawingml/2006/main">
              <a:ext uri="{FF2B5EF4-FFF2-40B4-BE49-F238E27FC236}">
                <a16:creationId xmlns:a16="http://schemas.microsoft.com/office/drawing/2014/main" id="{88B8281C-B000-4F1B-B390-B0642F0172BB}"/>
              </a:ext>
            </a:extLst>
          </p:cNvPr>
          <p:cNvSpPr>
            <a:spLocks xmlns:a="http://schemas.openxmlformats.org/drawingml/2006/main" noGrp="1"/>
          </p:cNvSpPr>
          <p:nvPr/>
        </p:nvSpPr>
        <p:spPr>
          <a:xfrm xmlns:a="http://schemas.openxmlformats.org/drawingml/2006/main">
            <a:off x="552450" y="857250"/>
            <a:ext cx="110871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6000"/>
              </a:lnSpc>
              <a:buNone/>
              <a:defRPr sz="3600" b="1">
                <a:solidFill>
                  <a:srgbClr val="0A0A09"/>
                </a:solidFill>
                <a:latin typeface="Courier New"/>
                <a:ea typeface="Courier New"/>
                <a:cs typeface="Courier New"/>
              </a:defRPr>
            </a:pPr>
            <a:r>
              <a:rPr sz="3600" b="1">
                <a:solidFill>
                  <a:srgbClr val="0A0A09"/>
                </a:solidFill>
                <a:latin typeface="Courier New"/>
                <a:ea typeface="Courier New"/>
                <a:cs typeface="Courier New"/>
              </a:rPr>
              <a:t>THE INSTALLED SPLAY SYSTEM</a:t>
            </a:r>
          </a:p>
        </p:txBody>
      </p:sp>
      <p:sp>
        <p:nvSpPr>
          <p:cNvPr id="5" name="">
            <a:extLst xmlns:a="http://schemas.openxmlformats.org/drawingml/2006/main">
              <a:ext uri="{FF2B5EF4-FFF2-40B4-BE49-F238E27FC236}">
                <a16:creationId xmlns:a16="http://schemas.microsoft.com/office/drawing/2014/main" id="{C9DFD4C7-7BC7-4B55-9BD3-958EFDEFF4DA}"/>
              </a:ext>
            </a:extLst>
          </p:cNvPr>
          <p:cNvSpPr>
            <a:spLocks xmlns:a="http://schemas.openxmlformats.org/drawingml/2006/main" noGrp="1"/>
          </p:cNvSpPr>
          <p:nvPr/>
        </p:nvSpPr>
        <p:spPr>
          <a:xfrm xmlns:a="http://schemas.openxmlformats.org/drawingml/2006/main">
            <a:off x="552450" y="1552575"/>
            <a:ext cx="7810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0451"/>
          </a:bodyPr>
          <a:lstStyle xmlns:a="http://schemas.openxmlformats.org/drawingml/2006/main"/>
          <a:p xmlns:a="http://schemas.openxmlformats.org/drawingml/2006/main">
            <a:pPr algn="l">
              <a:lnSpc>
                <a:spcPct val="108000"/>
              </a:lnSpc>
              <a:buNone/>
              <a:defRPr sz="1725" b="0">
                <a:solidFill>
                  <a:srgbClr val="817E74"/>
                </a:solidFill>
                <a:latin typeface="Courier New"/>
                <a:ea typeface="Courier New"/>
                <a:cs typeface="Courier New"/>
              </a:defRPr>
            </a:pPr>
            <a:r>
              <a:rPr sz="1725" b="0">
                <a:solidFill>
                  <a:srgbClr val="817E74"/>
                </a:solidFill>
                <a:latin typeface="Courier New"/>
                <a:ea typeface="Courier New"/>
                <a:cs typeface="Courier New"/>
              </a:rPr>
              <a:t>SPLAY supplies the hardware, SplayOS, a tested model, installation, documentation, and support.</a:t>
            </a:r>
          </a:p>
        </p:txBody>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c5c3568abb5843d2"/>
          <a:stretch xmlns:a="http://schemas.openxmlformats.org/drawingml/2006/main"/>
        </p:blipFill>
        <p:spPr>
          <a:xfrm xmlns:a="http://schemas.openxmlformats.org/drawingml/2006/main" rot="0" flipH="0" flipV="0">
            <a:off x="1410718" y="2133600"/>
            <a:ext cx="2379118" cy="29527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DC63E369-3272-45FA-8987-CAF9990187AB}"/>
              </a:ext>
            </a:extLst>
          </p:cNvPr>
          <p:cNvSpPr>
            <a:spLocks xmlns:a="http://schemas.openxmlformats.org/drawingml/2006/main" noGrp="1"/>
          </p:cNvSpPr>
          <p:nvPr/>
        </p:nvSpPr>
        <p:spPr>
          <a:xfrm xmlns:a="http://schemas.openxmlformats.org/drawingml/2006/main">
            <a:off x="552450" y="5114925"/>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8000"/>
              </a:lnSpc>
              <a:buNone/>
              <a:defRPr sz="900" b="0">
                <a:solidFill>
                  <a:srgbClr val="817E74"/>
                </a:solidFill>
                <a:latin typeface="Courier New"/>
                <a:ea typeface="Courier New"/>
                <a:cs typeface="Courier New"/>
              </a:defRPr>
            </a:pPr>
            <a:r>
              <a:rPr sz="900" b="0">
                <a:solidFill>
                  <a:srgbClr val="817E74"/>
                </a:solidFill>
                <a:latin typeface="Courier New"/>
                <a:ea typeface="Courier New"/>
                <a:cs typeface="Courier New"/>
              </a:rPr>
              <a:t>GB10 CORE / SHOWN</a:t>
            </a:r>
          </a:p>
        </p:txBody>
      </p:sp>
      <p:sp>
        <p:nvSpPr>
          <p:cNvPr id="8" name="">
            <a:extLst xmlns:a="http://schemas.openxmlformats.org/drawingml/2006/main">
              <a:ext uri="{FF2B5EF4-FFF2-40B4-BE49-F238E27FC236}">
                <a16:creationId xmlns:a16="http://schemas.microsoft.com/office/drawing/2014/main" id="{67219580-11C5-41DE-A762-1A006890F837}"/>
              </a:ext>
            </a:extLst>
          </p:cNvPr>
          <p:cNvSpPr>
            <a:spLocks xmlns:a="http://schemas.openxmlformats.org/drawingml/2006/main" noGrp="1"/>
          </p:cNvSpPr>
          <p:nvPr/>
        </p:nvSpPr>
        <p:spPr>
          <a:xfrm xmlns:a="http://schemas.openxmlformats.org/drawingml/2006/main">
            <a:off x="5191125" y="2133600"/>
            <a:ext cx="6448425"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9" name="">
            <a:extLst xmlns:a="http://schemas.openxmlformats.org/drawingml/2006/main">
              <a:ext uri="{FF2B5EF4-FFF2-40B4-BE49-F238E27FC236}">
                <a16:creationId xmlns:a16="http://schemas.microsoft.com/office/drawing/2014/main" id="{DD218567-A07D-4F16-984C-16058902347B}"/>
              </a:ext>
            </a:extLst>
          </p:cNvPr>
          <p:cNvSpPr>
            <a:spLocks xmlns:a="http://schemas.openxmlformats.org/drawingml/2006/main" noGrp="1"/>
          </p:cNvSpPr>
          <p:nvPr/>
        </p:nvSpPr>
        <p:spPr>
          <a:xfrm xmlns:a="http://schemas.openxmlformats.org/drawingml/2006/main">
            <a:off x="5191125" y="2295525"/>
            <a:ext cx="1666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00B84A"/>
                </a:solidFill>
                <a:latin typeface="Courier New"/>
                <a:ea typeface="Courier New"/>
                <a:cs typeface="Courier New"/>
              </a:defRPr>
            </a:pPr>
            <a:r>
              <a:rPr sz="1650" b="1">
                <a:solidFill>
                  <a:srgbClr val="00B84A"/>
                </a:solidFill>
                <a:latin typeface="Courier New"/>
                <a:ea typeface="Courier New"/>
                <a:cs typeface="Courier New"/>
              </a:rPr>
              <a:t>HARDWARE</a:t>
            </a:r>
          </a:p>
        </p:txBody>
      </p:sp>
      <p:sp>
        <p:nvSpPr>
          <p:cNvPr id="10" name="">
            <a:extLst xmlns:a="http://schemas.openxmlformats.org/drawingml/2006/main">
              <a:ext uri="{FF2B5EF4-FFF2-40B4-BE49-F238E27FC236}">
                <a16:creationId xmlns:a16="http://schemas.microsoft.com/office/drawing/2014/main" id="{CA63D7E0-F0C9-4F65-833F-1AEF8618A1CF}"/>
              </a:ext>
            </a:extLst>
          </p:cNvPr>
          <p:cNvSpPr>
            <a:spLocks xmlns:a="http://schemas.openxmlformats.org/drawingml/2006/main" noGrp="1"/>
          </p:cNvSpPr>
          <p:nvPr/>
        </p:nvSpPr>
        <p:spPr>
          <a:xfrm xmlns:a="http://schemas.openxmlformats.org/drawingml/2006/main">
            <a:off x="7143750" y="2295525"/>
            <a:ext cx="44958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76"/>
          </a:bodyPr>
          <a:lstStyle xmlns:a="http://schemas.openxmlformats.org/drawingml/2006/main"/>
          <a:p xmlns:a="http://schemas.openxmlformats.org/drawingml/2006/main">
            <a:pPr algn="l">
              <a:lnSpc>
                <a:spcPct val="108000"/>
              </a:lnSpc>
              <a:buNone/>
              <a:defRPr sz="1500" b="0">
                <a:solidFill>
                  <a:srgbClr val="0A0A09"/>
                </a:solidFill>
                <a:latin typeface="Courier New"/>
                <a:ea typeface="Courier New"/>
                <a:cs typeface="Courier New"/>
              </a:defRPr>
            </a:pPr>
            <a:r>
              <a:rPr sz="1500" b="0">
                <a:solidFill>
                  <a:srgbClr val="0A0A09"/>
                </a:solidFill>
                <a:latin typeface="Courier New"/>
                <a:ea typeface="Courier New"/>
                <a:cs typeface="Courier New"/>
              </a:rPr>
              <a:t>New commercial hardware sized for the workload.</a:t>
            </a:r>
          </a:p>
        </p:txBody>
      </p:sp>
      <p:sp>
        <p:nvSpPr>
          <p:cNvPr id="11" name="">
            <a:extLst xmlns:a="http://schemas.openxmlformats.org/drawingml/2006/main">
              <a:ext uri="{FF2B5EF4-FFF2-40B4-BE49-F238E27FC236}">
                <a16:creationId xmlns:a16="http://schemas.microsoft.com/office/drawing/2014/main" id="{986BCCD3-C4E7-40DB-A416-6B763A207381}"/>
              </a:ext>
            </a:extLst>
          </p:cNvPr>
          <p:cNvSpPr>
            <a:spLocks xmlns:a="http://schemas.openxmlformats.org/drawingml/2006/main" noGrp="1"/>
          </p:cNvSpPr>
          <p:nvPr/>
        </p:nvSpPr>
        <p:spPr>
          <a:xfrm xmlns:a="http://schemas.openxmlformats.org/drawingml/2006/main">
            <a:off x="5191125" y="2886075"/>
            <a:ext cx="6448425"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12" name="">
            <a:extLst xmlns:a="http://schemas.openxmlformats.org/drawingml/2006/main">
              <a:ext uri="{FF2B5EF4-FFF2-40B4-BE49-F238E27FC236}">
                <a16:creationId xmlns:a16="http://schemas.microsoft.com/office/drawing/2014/main" id="{7C19EF2A-5889-48E1-B346-A9E5EDAE459F}"/>
              </a:ext>
            </a:extLst>
          </p:cNvPr>
          <p:cNvSpPr>
            <a:spLocks xmlns:a="http://schemas.openxmlformats.org/drawingml/2006/main" noGrp="1"/>
          </p:cNvSpPr>
          <p:nvPr/>
        </p:nvSpPr>
        <p:spPr>
          <a:xfrm xmlns:a="http://schemas.openxmlformats.org/drawingml/2006/main">
            <a:off x="5191125" y="3048000"/>
            <a:ext cx="1809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00B84A"/>
                </a:solidFill>
                <a:latin typeface="Courier New"/>
                <a:ea typeface="Courier New"/>
                <a:cs typeface="Courier New"/>
              </a:defRPr>
            </a:pPr>
            <a:r>
              <a:rPr sz="1275" b="1">
                <a:solidFill>
                  <a:srgbClr val="00B84A"/>
                </a:solidFill>
                <a:latin typeface="Courier New"/>
                <a:ea typeface="Courier New"/>
                <a:cs typeface="Courier New"/>
              </a:rPr>
              <a:t>SPLAYOS</a:t>
            </a:r>
          </a:p>
        </p:txBody>
      </p:sp>
      <p:sp>
        <p:nvSpPr>
          <p:cNvPr id="13" name="">
            <a:extLst xmlns:a="http://schemas.openxmlformats.org/drawingml/2006/main">
              <a:ext uri="{FF2B5EF4-FFF2-40B4-BE49-F238E27FC236}">
                <a16:creationId xmlns:a16="http://schemas.microsoft.com/office/drawing/2014/main" id="{A7C861F6-06D1-4E6A-95C7-5D63BBDEFFBD}"/>
              </a:ext>
            </a:extLst>
          </p:cNvPr>
          <p:cNvSpPr>
            <a:spLocks xmlns:a="http://schemas.openxmlformats.org/drawingml/2006/main" noGrp="1"/>
          </p:cNvSpPr>
          <p:nvPr/>
        </p:nvSpPr>
        <p:spPr>
          <a:xfrm xmlns:a="http://schemas.openxmlformats.org/drawingml/2006/main">
            <a:off x="7143750" y="3009900"/>
            <a:ext cx="44958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500" b="0">
                <a:solidFill>
                  <a:srgbClr val="0A0A09"/>
                </a:solidFill>
                <a:latin typeface="Courier New"/>
                <a:ea typeface="Courier New"/>
                <a:cs typeface="Courier New"/>
              </a:defRPr>
            </a:pPr>
            <a:r>
              <a:rPr sz="1350" b="0">
                <a:solidFill>
                  <a:srgbClr val="0A0A09"/>
                </a:solidFill>
                <a:latin typeface="Courier New"/>
                <a:ea typeface="Courier New"/>
                <a:cs typeface="Courier New"/>
              </a:rPr>
              <a:t>The installed workspace for staff, models, document search, permissions, and recovery.</a:t>
            </a:r>
          </a:p>
        </p:txBody>
      </p:sp>
      <p:sp>
        <p:nvSpPr>
          <p:cNvPr id="14" name="">
            <a:extLst xmlns:a="http://schemas.openxmlformats.org/drawingml/2006/main">
              <a:ext uri="{FF2B5EF4-FFF2-40B4-BE49-F238E27FC236}">
                <a16:creationId xmlns:a16="http://schemas.microsoft.com/office/drawing/2014/main" id="{AC03053D-39F1-410E-8295-416A1AC626A0}"/>
              </a:ext>
            </a:extLst>
          </p:cNvPr>
          <p:cNvSpPr>
            <a:spLocks xmlns:a="http://schemas.openxmlformats.org/drawingml/2006/main" noGrp="1"/>
          </p:cNvSpPr>
          <p:nvPr/>
        </p:nvSpPr>
        <p:spPr>
          <a:xfrm xmlns:a="http://schemas.openxmlformats.org/drawingml/2006/main">
            <a:off x="5191125" y="3638550"/>
            <a:ext cx="6448425"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15" name="">
            <a:extLst xmlns:a="http://schemas.openxmlformats.org/drawingml/2006/main">
              <a:ext uri="{FF2B5EF4-FFF2-40B4-BE49-F238E27FC236}">
                <a16:creationId xmlns:a16="http://schemas.microsoft.com/office/drawing/2014/main" id="{DDFA7811-BF38-43A4-B774-1D6E10666D4D}"/>
              </a:ext>
            </a:extLst>
          </p:cNvPr>
          <p:cNvSpPr>
            <a:spLocks xmlns:a="http://schemas.openxmlformats.org/drawingml/2006/main" noGrp="1"/>
          </p:cNvSpPr>
          <p:nvPr/>
        </p:nvSpPr>
        <p:spPr>
          <a:xfrm xmlns:a="http://schemas.openxmlformats.org/drawingml/2006/main">
            <a:off x="5191125" y="3800475"/>
            <a:ext cx="1666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943"/>
          </a:bodyPr>
          <a:lstStyle xmlns:a="http://schemas.openxmlformats.org/drawingml/2006/main"/>
          <a:p xmlns:a="http://schemas.openxmlformats.org/drawingml/2006/main">
            <a:pPr algn="l">
              <a:lnSpc>
                <a:spcPct val="108000"/>
              </a:lnSpc>
              <a:buNone/>
              <a:defRPr sz="1650" b="1">
                <a:solidFill>
                  <a:srgbClr val="00B84A"/>
                </a:solidFill>
                <a:latin typeface="Courier New"/>
                <a:ea typeface="Courier New"/>
                <a:cs typeface="Courier New"/>
              </a:defRPr>
            </a:pPr>
            <a:r>
              <a:rPr sz="1650" b="1">
                <a:solidFill>
                  <a:srgbClr val="00B84A"/>
                </a:solidFill>
                <a:latin typeface="Courier New"/>
                <a:ea typeface="Courier New"/>
                <a:cs typeface="Courier New"/>
              </a:rPr>
              <a:t>VALIDATED MODEL</a:t>
            </a:r>
          </a:p>
        </p:txBody>
      </p:sp>
      <p:sp>
        <p:nvSpPr>
          <p:cNvPr id="16" name="">
            <a:extLst xmlns:a="http://schemas.openxmlformats.org/drawingml/2006/main">
              <a:ext uri="{FF2B5EF4-FFF2-40B4-BE49-F238E27FC236}">
                <a16:creationId xmlns:a16="http://schemas.microsoft.com/office/drawing/2014/main" id="{23DC7C65-CDF6-4827-B652-331197E061E0}"/>
              </a:ext>
            </a:extLst>
          </p:cNvPr>
          <p:cNvSpPr>
            <a:spLocks xmlns:a="http://schemas.openxmlformats.org/drawingml/2006/main" noGrp="1"/>
          </p:cNvSpPr>
          <p:nvPr/>
        </p:nvSpPr>
        <p:spPr>
          <a:xfrm xmlns:a="http://schemas.openxmlformats.org/drawingml/2006/main">
            <a:off x="7143750" y="3800475"/>
            <a:ext cx="44958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76"/>
          </a:bodyPr>
          <a:lstStyle xmlns:a="http://schemas.openxmlformats.org/drawingml/2006/main"/>
          <a:p xmlns:a="http://schemas.openxmlformats.org/drawingml/2006/main">
            <a:pPr algn="l">
              <a:lnSpc>
                <a:spcPct val="108000"/>
              </a:lnSpc>
              <a:buNone/>
              <a:defRPr sz="1500" b="0">
                <a:solidFill>
                  <a:srgbClr val="0A0A09"/>
                </a:solidFill>
                <a:latin typeface="Courier New"/>
                <a:ea typeface="Courier New"/>
                <a:cs typeface="Courier New"/>
              </a:defRPr>
            </a:pPr>
            <a:r>
              <a:rPr sz="1500" b="0">
                <a:solidFill>
                  <a:srgbClr val="0A0A09"/>
                </a:solidFill>
                <a:latin typeface="Courier New"/>
                <a:ea typeface="Courier New"/>
                <a:cs typeface="Courier New"/>
              </a:rPr>
              <a:t>SPLAY installs and tests the model before delivery.</a:t>
            </a:r>
          </a:p>
        </p:txBody>
      </p:sp>
      <p:sp>
        <p:nvSpPr>
          <p:cNvPr id="17" name="">
            <a:extLst xmlns:a="http://schemas.openxmlformats.org/drawingml/2006/main">
              <a:ext uri="{FF2B5EF4-FFF2-40B4-BE49-F238E27FC236}">
                <a16:creationId xmlns:a16="http://schemas.microsoft.com/office/drawing/2014/main" id="{2AC788A3-F7B6-43EA-A33E-C26BC38A87B1}"/>
              </a:ext>
            </a:extLst>
          </p:cNvPr>
          <p:cNvSpPr>
            <a:spLocks xmlns:a="http://schemas.openxmlformats.org/drawingml/2006/main" noGrp="1"/>
          </p:cNvSpPr>
          <p:nvPr/>
        </p:nvSpPr>
        <p:spPr>
          <a:xfrm xmlns:a="http://schemas.openxmlformats.org/drawingml/2006/main">
            <a:off x="5191125" y="4391025"/>
            <a:ext cx="6448425"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18" name="">
            <a:extLst xmlns:a="http://schemas.openxmlformats.org/drawingml/2006/main">
              <a:ext uri="{FF2B5EF4-FFF2-40B4-BE49-F238E27FC236}">
                <a16:creationId xmlns:a16="http://schemas.microsoft.com/office/drawing/2014/main" id="{8C747C14-C192-40DE-A4CD-99B391A46B6A}"/>
              </a:ext>
            </a:extLst>
          </p:cNvPr>
          <p:cNvSpPr>
            <a:spLocks xmlns:a="http://schemas.openxmlformats.org/drawingml/2006/main" noGrp="1"/>
          </p:cNvSpPr>
          <p:nvPr/>
        </p:nvSpPr>
        <p:spPr>
          <a:xfrm xmlns:a="http://schemas.openxmlformats.org/drawingml/2006/main">
            <a:off x="5191125" y="4552950"/>
            <a:ext cx="1666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00B84A"/>
                </a:solidFill>
                <a:latin typeface="Courier New"/>
                <a:ea typeface="Courier New"/>
                <a:cs typeface="Courier New"/>
              </a:defRPr>
            </a:pPr>
            <a:r>
              <a:rPr sz="1650" b="1">
                <a:solidFill>
                  <a:srgbClr val="00B84A"/>
                </a:solidFill>
                <a:latin typeface="Courier New"/>
                <a:ea typeface="Courier New"/>
                <a:cs typeface="Courier New"/>
              </a:rPr>
              <a:t>INSTALLATION</a:t>
            </a:r>
          </a:p>
        </p:txBody>
      </p:sp>
      <p:sp>
        <p:nvSpPr>
          <p:cNvPr id="19" name="">
            <a:extLst xmlns:a="http://schemas.openxmlformats.org/drawingml/2006/main">
              <a:ext uri="{FF2B5EF4-FFF2-40B4-BE49-F238E27FC236}">
                <a16:creationId xmlns:a16="http://schemas.microsoft.com/office/drawing/2014/main" id="{F27C820B-D028-40D7-8322-91D950C55C35}"/>
              </a:ext>
            </a:extLst>
          </p:cNvPr>
          <p:cNvSpPr>
            <a:spLocks xmlns:a="http://schemas.openxmlformats.org/drawingml/2006/main" noGrp="1"/>
          </p:cNvSpPr>
          <p:nvPr/>
        </p:nvSpPr>
        <p:spPr>
          <a:xfrm xmlns:a="http://schemas.openxmlformats.org/drawingml/2006/main">
            <a:off x="7143750" y="4552950"/>
            <a:ext cx="44958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76"/>
          </a:bodyPr>
          <a:lstStyle xmlns:a="http://schemas.openxmlformats.org/drawingml/2006/main"/>
          <a:p xmlns:a="http://schemas.openxmlformats.org/drawingml/2006/main">
            <a:pPr algn="l">
              <a:lnSpc>
                <a:spcPct val="108000"/>
              </a:lnSpc>
              <a:buNone/>
              <a:defRPr sz="1500" b="0">
                <a:solidFill>
                  <a:srgbClr val="0A0A09"/>
                </a:solidFill>
                <a:latin typeface="Courier New"/>
                <a:ea typeface="Courier New"/>
                <a:cs typeface="Courier New"/>
              </a:defRPr>
            </a:pPr>
            <a:r>
              <a:rPr sz="1500" b="0">
                <a:solidFill>
                  <a:srgbClr val="0A0A09"/>
                </a:solidFill>
                <a:latin typeface="Courier New"/>
                <a:ea typeface="Courier New"/>
                <a:cs typeface="Courier New"/>
              </a:rPr>
              <a:t>Network setup, IT documentation, and 90 days of Launch Care.</a:t>
            </a:r>
          </a:p>
        </p:txBody>
      </p:sp>
      <p:sp>
        <p:nvSpPr>
          <p:cNvPr id="20" name="">
            <a:extLst xmlns:a="http://schemas.openxmlformats.org/drawingml/2006/main">
              <a:ext uri="{FF2B5EF4-FFF2-40B4-BE49-F238E27FC236}">
                <a16:creationId xmlns:a16="http://schemas.microsoft.com/office/drawing/2014/main" id="{103CDD21-AA3F-45D4-B39E-E74D9B79AB20}"/>
              </a:ext>
            </a:extLst>
          </p:cNvPr>
          <p:cNvSpPr>
            <a:spLocks xmlns:a="http://schemas.openxmlformats.org/drawingml/2006/main" noGrp="1"/>
          </p:cNvSpPr>
          <p:nvPr/>
        </p:nvSpPr>
        <p:spPr>
          <a:xfrm xmlns:a="http://schemas.openxmlformats.org/drawingml/2006/main">
            <a:off x="5191125" y="5143500"/>
            <a:ext cx="6448425"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21" name="">
            <a:extLst xmlns:a="http://schemas.openxmlformats.org/drawingml/2006/main">
              <a:ext uri="{FF2B5EF4-FFF2-40B4-BE49-F238E27FC236}">
                <a16:creationId xmlns:a16="http://schemas.microsoft.com/office/drawing/2014/main" id="{2BD41331-3693-4C5D-B6AD-05E334F9B6D0}"/>
              </a:ext>
            </a:extLst>
          </p:cNvPr>
          <p:cNvSpPr>
            <a:spLocks xmlns:a="http://schemas.openxmlformats.org/drawingml/2006/main" noGrp="1"/>
          </p:cNvSpPr>
          <p:nvPr/>
        </p:nvSpPr>
        <p:spPr>
          <a:xfrm xmlns:a="http://schemas.openxmlformats.org/drawingml/2006/main">
            <a:off x="5191125" y="5457825"/>
            <a:ext cx="64484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800" b="1">
                <a:solidFill>
                  <a:srgbClr val="0A0A09"/>
                </a:solidFill>
                <a:latin typeface="Courier New"/>
                <a:ea typeface="Courier New"/>
                <a:cs typeface="Courier New"/>
              </a:defRPr>
            </a:pPr>
            <a:r>
              <a:rPr sz="1800" b="1">
                <a:solidFill>
                  <a:srgbClr val="0A0A09"/>
                </a:solidFill>
                <a:latin typeface="Courier New"/>
                <a:ea typeface="Courier New"/>
                <a:cs typeface="Courier New"/>
              </a:rPr>
              <a:t>SPLAYOS BROWSER ACCESS AT SPLAY.LOCAL</a:t>
            </a:r>
          </a:p>
        </p:txBody>
      </p:sp>
      <p:sp>
        <p:nvSpPr>
          <p:cNvPr id="22" name="">
            <a:extLst xmlns:a="http://schemas.openxmlformats.org/drawingml/2006/main">
              <a:ext uri="{FF2B5EF4-FFF2-40B4-BE49-F238E27FC236}">
                <a16:creationId xmlns:a16="http://schemas.microsoft.com/office/drawing/2014/main" id="{1A9B912A-7283-4277-BF68-4544409629BC}"/>
              </a:ext>
            </a:extLst>
          </p:cNvPr>
          <p:cNvSpPr>
            <a:spLocks xmlns:a="http://schemas.openxmlformats.org/drawingml/2006/main" noGrp="1"/>
          </p:cNvSpPr>
          <p:nvPr/>
        </p:nvSpPr>
        <p:spPr>
          <a:xfrm xmlns:a="http://schemas.openxmlformats.org/drawingml/2006/main">
            <a:off x="552450" y="6477000"/>
            <a:ext cx="1108710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23" name="">
            <a:extLst xmlns:a="http://schemas.openxmlformats.org/drawingml/2006/main">
              <a:ext uri="{FF2B5EF4-FFF2-40B4-BE49-F238E27FC236}">
                <a16:creationId xmlns:a16="http://schemas.microsoft.com/office/drawing/2014/main" id="{FCD19815-5161-4E22-9BBD-BBEE600CAA81}"/>
              </a:ext>
            </a:extLst>
          </p:cNvPr>
          <p:cNvSpPr>
            <a:spLocks xmlns:a="http://schemas.openxmlformats.org/drawingml/2006/main" noGrp="1"/>
          </p:cNvSpPr>
          <p:nvPr/>
        </p:nvSpPr>
        <p:spPr>
          <a:xfrm xmlns:a="http://schemas.openxmlformats.org/drawingml/2006/main">
            <a:off x="552450" y="658177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 LLC / STAFFORD, VIRGINIA</a:t>
            </a:r>
          </a:p>
        </p:txBody>
      </p:sp>
      <p:sp>
        <p:nvSpPr>
          <p:cNvPr id="24" name="">
            <a:extLst xmlns:a="http://schemas.openxmlformats.org/drawingml/2006/main">
              <a:ext uri="{FF2B5EF4-FFF2-40B4-BE49-F238E27FC236}">
                <a16:creationId xmlns:a16="http://schemas.microsoft.com/office/drawing/2014/main" id="{5B598A78-8A07-4296-B99C-1A970EEAF90B}"/>
              </a:ext>
            </a:extLst>
          </p:cNvPr>
          <p:cNvSpPr>
            <a:spLocks xmlns:a="http://schemas.openxmlformats.org/drawingml/2006/main" noGrp="1"/>
          </p:cNvSpPr>
          <p:nvPr/>
        </p:nvSpPr>
        <p:spPr>
          <a:xfrm xmlns:a="http://schemas.openxmlformats.org/drawingml/2006/main">
            <a:off x="9525000" y="6581775"/>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SPLAY.LLC</a:t>
            </a:r>
          </a:p>
        </p:txBody>
      </p:sp>
    </p:spTree>
    <p:extLst>
      <p:ext uri="{BB962C8B-B14F-4D97-AF65-F5344CB8AC3E}">
        <p14:creationId xmlns:p14="http://schemas.microsoft.com/office/powerpoint/2010/main" val="1348165989"/>
      </p:ext>
    </p:extLst>
  </p:cSld>
</p:sld>
</file>

<file path=ppt/slides/slide4.xml><?xml version="1.0" encoding="utf-8"?>
<p:sld xmlns:p="http://schemas.openxmlformats.org/presentationml/2006/main">
  <p:cSld>
    <p:bg>
      <p:bgPr>
        <a:solidFill xmlns:a="http://schemas.openxmlformats.org/drawingml/2006/main">
          <a:srgbClr val="E9E5D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415A3E7B-1771-4FAC-860F-C8E908D7E613}"/>
              </a:ext>
            </a:extLst>
          </p:cNvPr>
          <p:cNvSpPr>
            <a:spLocks xmlns:a="http://schemas.openxmlformats.org/drawingml/2006/main" noGrp="1"/>
          </p:cNvSpPr>
          <p:nvPr/>
        </p:nvSpPr>
        <p:spPr>
          <a:xfrm xmlns:a="http://schemas.openxmlformats.org/drawingml/2006/main">
            <a:off x="552450" y="285750"/>
            <a:ext cx="3714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900" b="1">
                <a:solidFill>
                  <a:srgbClr val="0A0A09"/>
                </a:solidFill>
                <a:latin typeface="Courier New"/>
                <a:ea typeface="Courier New"/>
                <a:cs typeface="Courier New"/>
              </a:defRPr>
            </a:pPr>
            <a:r>
              <a:rPr sz="900" b="1">
                <a:solidFill>
                  <a:srgbClr val="0A0A09"/>
                </a:solidFill>
                <a:latin typeface="Courier New"/>
                <a:ea typeface="Courier New"/>
                <a:cs typeface="Courier New"/>
              </a:rPr>
              <a:t>SPLAY / CORPORATE BRIEFING</a:t>
            </a:r>
          </a:p>
        </p:txBody>
      </p:sp>
      <p:sp>
        <p:nvSpPr>
          <p:cNvPr id="2" name="">
            <a:extLst xmlns:a="http://schemas.openxmlformats.org/drawingml/2006/main">
              <a:ext uri="{FF2B5EF4-FFF2-40B4-BE49-F238E27FC236}">
                <a16:creationId xmlns:a16="http://schemas.microsoft.com/office/drawing/2014/main" id="{4082241F-2F34-4B34-98FB-7979473AD9F7}"/>
              </a:ext>
            </a:extLst>
          </p:cNvPr>
          <p:cNvSpPr>
            <a:spLocks xmlns:a="http://schemas.openxmlformats.org/drawingml/2006/main" noGrp="1"/>
          </p:cNvSpPr>
          <p:nvPr/>
        </p:nvSpPr>
        <p:spPr>
          <a:xfrm xmlns:a="http://schemas.openxmlformats.org/drawingml/2006/main">
            <a:off x="7905750" y="285750"/>
            <a:ext cx="3733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900" b="0">
                <a:solidFill>
                  <a:srgbClr val="817E74"/>
                </a:solidFill>
                <a:latin typeface="Courier New"/>
                <a:ea typeface="Courier New"/>
                <a:cs typeface="Courier New"/>
              </a:defRPr>
            </a:pPr>
            <a:r>
              <a:rPr sz="900" b="0">
                <a:solidFill>
                  <a:srgbClr val="817E74"/>
                </a:solidFill>
                <a:latin typeface="Courier New"/>
                <a:ea typeface="Courier New"/>
                <a:cs typeface="Courier New"/>
              </a:rPr>
              <a:t>PRIVATE AI / PRE-ORDER 04 / 11</a:t>
            </a:r>
          </a:p>
        </p:txBody>
      </p:sp>
      <p:sp>
        <p:nvSpPr>
          <p:cNvPr id="3" name="">
            <a:extLst xmlns:a="http://schemas.openxmlformats.org/drawingml/2006/main">
              <a:ext uri="{FF2B5EF4-FFF2-40B4-BE49-F238E27FC236}">
                <a16:creationId xmlns:a16="http://schemas.microsoft.com/office/drawing/2014/main" id="{47B8C5D3-0FE2-45BA-BB9F-ECBBF78BE7CD}"/>
              </a:ext>
            </a:extLst>
          </p:cNvPr>
          <p:cNvSpPr>
            <a:spLocks xmlns:a="http://schemas.openxmlformats.org/drawingml/2006/main" noGrp="1"/>
          </p:cNvSpPr>
          <p:nvPr/>
        </p:nvSpPr>
        <p:spPr>
          <a:xfrm xmlns:a="http://schemas.openxmlformats.org/drawingml/2006/main">
            <a:off x="552450" y="571500"/>
            <a:ext cx="1108710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4" name="slide-title">
            <a:extLst xmlns:a="http://schemas.openxmlformats.org/drawingml/2006/main">
              <a:ext uri="{FF2B5EF4-FFF2-40B4-BE49-F238E27FC236}">
                <a16:creationId xmlns:a16="http://schemas.microsoft.com/office/drawing/2014/main" id="{FA96D568-486F-4809-8E4C-2A31EE7C0E2B}"/>
              </a:ext>
            </a:extLst>
          </p:cNvPr>
          <p:cNvSpPr>
            <a:spLocks xmlns:a="http://schemas.openxmlformats.org/drawingml/2006/main" noGrp="1"/>
          </p:cNvSpPr>
          <p:nvPr/>
        </p:nvSpPr>
        <p:spPr>
          <a:xfrm xmlns:a="http://schemas.openxmlformats.org/drawingml/2006/main">
            <a:off x="552450" y="857250"/>
            <a:ext cx="110871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6000"/>
              </a:lnSpc>
              <a:buNone/>
              <a:defRPr sz="3600" b="1">
                <a:solidFill>
                  <a:srgbClr val="0A0A09"/>
                </a:solidFill>
                <a:latin typeface="Courier New"/>
                <a:ea typeface="Courier New"/>
                <a:cs typeface="Courier New"/>
              </a:defRPr>
            </a:pPr>
            <a:r>
              <a:rPr sz="3600" b="1">
                <a:solidFill>
                  <a:srgbClr val="0A0A09"/>
                </a:solidFill>
                <a:latin typeface="Courier New"/>
                <a:ea typeface="Courier New"/>
                <a:cs typeface="Courier New"/>
              </a:rPr>
              <a:t>STAFF ACCESS AND INITIAL USE</a:t>
            </a:r>
          </a:p>
        </p:txBody>
      </p:sp>
      <p:sp>
        <p:nvSpPr>
          <p:cNvPr id="5" name="">
            <a:extLst xmlns:a="http://schemas.openxmlformats.org/drawingml/2006/main">
              <a:ext uri="{FF2B5EF4-FFF2-40B4-BE49-F238E27FC236}">
                <a16:creationId xmlns:a16="http://schemas.microsoft.com/office/drawing/2014/main" id="{6F8EFCC0-F4C2-48CB-A355-4C477859F72E}"/>
              </a:ext>
            </a:extLst>
          </p:cNvPr>
          <p:cNvSpPr>
            <a:spLocks xmlns:a="http://schemas.openxmlformats.org/drawingml/2006/main" noGrp="1"/>
          </p:cNvSpPr>
          <p:nvPr/>
        </p:nvSpPr>
        <p:spPr>
          <a:xfrm xmlns:a="http://schemas.openxmlformats.org/drawingml/2006/main">
            <a:off x="552450" y="1552575"/>
            <a:ext cx="723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725" b="0">
                <a:solidFill>
                  <a:srgbClr val="817E74"/>
                </a:solidFill>
                <a:latin typeface="Courier New"/>
                <a:ea typeface="Courier New"/>
                <a:cs typeface="Courier New"/>
              </a:defRPr>
            </a:pPr>
            <a:r>
              <a:rPr sz="1725" b="0">
                <a:solidFill>
                  <a:srgbClr val="817E74"/>
                </a:solidFill>
                <a:latin typeface="Courier New"/>
                <a:ea typeface="Courier New"/>
                <a:cs typeface="Courier New"/>
              </a:rPr>
              <a:t>SPLAY configures the machine before delivery.</a:t>
            </a:r>
          </a:p>
        </p:txBody>
      </p:sp>
      <p:sp>
        <p:nvSpPr>
          <p:cNvPr id="6" name="">
            <a:extLst xmlns:a="http://schemas.openxmlformats.org/drawingml/2006/main">
              <a:ext uri="{FF2B5EF4-FFF2-40B4-BE49-F238E27FC236}">
                <a16:creationId xmlns:a16="http://schemas.microsoft.com/office/drawing/2014/main" id="{4C16CE7E-0639-4977-ABF0-EBA2D8F51AC5}"/>
              </a:ext>
            </a:extLst>
          </p:cNvPr>
          <p:cNvSpPr>
            <a:spLocks xmlns:a="http://schemas.openxmlformats.org/drawingml/2006/main" noGrp="1"/>
          </p:cNvSpPr>
          <p:nvPr/>
        </p:nvSpPr>
        <p:spPr>
          <a:xfrm xmlns:a="http://schemas.openxmlformats.org/drawingml/2006/main">
            <a:off x="552450" y="2266950"/>
            <a:ext cx="3390900" cy="0"/>
          </a:xfrm>
          <a:prstGeom xmlns:a="http://schemas.openxmlformats.org/drawingml/2006/main" prst="line">
            <a:avLst/>
          </a:prstGeom>
          <a:noFill xmlns:a="http://schemas.openxmlformats.org/drawingml/2006/main"/>
          <a:ln xmlns:a="http://schemas.openxmlformats.org/drawingml/2006/main" w="19050">
            <a:solidFill>
              <a:srgbClr val="0A0A09"/>
            </a:solidFill>
            <a:prstDash val="solid"/>
          </a:ln>
        </p:spPr>
      </p:sp>
      <p:sp>
        <p:nvSpPr>
          <p:cNvPr id="7" name="">
            <a:extLst xmlns:a="http://schemas.openxmlformats.org/drawingml/2006/main">
              <a:ext uri="{FF2B5EF4-FFF2-40B4-BE49-F238E27FC236}">
                <a16:creationId xmlns:a16="http://schemas.microsoft.com/office/drawing/2014/main" id="{2A75352B-17E7-4916-A6D3-9D93A2B5E82E}"/>
              </a:ext>
            </a:extLst>
          </p:cNvPr>
          <p:cNvSpPr>
            <a:spLocks xmlns:a="http://schemas.openxmlformats.org/drawingml/2006/main" noGrp="1"/>
          </p:cNvSpPr>
          <p:nvPr/>
        </p:nvSpPr>
        <p:spPr>
          <a:xfrm xmlns:a="http://schemas.openxmlformats.org/drawingml/2006/main">
            <a:off x="552450" y="2457450"/>
            <a:ext cx="33909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165"/>
          </a:bodyPr>
          <a:lstStyle xmlns:a="http://schemas.openxmlformats.org/drawingml/2006/main"/>
          <a:p xmlns:a="http://schemas.openxmlformats.org/drawingml/2006/main">
            <a:pPr algn="l">
              <a:lnSpc>
                <a:spcPct val="108000"/>
              </a:lnSpc>
              <a:buNone/>
              <a:defRPr sz="4500" b="1">
                <a:solidFill>
                  <a:srgbClr val="00B84A"/>
                </a:solidFill>
                <a:latin typeface="Courier New"/>
                <a:ea typeface="Courier New"/>
                <a:cs typeface="Courier New"/>
              </a:defRPr>
            </a:pPr>
            <a:r>
              <a:rPr sz="4500" b="1">
                <a:solidFill>
                  <a:srgbClr val="00B84A"/>
                </a:solidFill>
                <a:latin typeface="Courier New"/>
                <a:ea typeface="Courier New"/>
                <a:cs typeface="Courier New"/>
              </a:rPr>
              <a:t>01</a:t>
            </a:r>
          </a:p>
        </p:txBody>
      </p:sp>
      <p:sp>
        <p:nvSpPr>
          <p:cNvPr id="8" name="">
            <a:extLst xmlns:a="http://schemas.openxmlformats.org/drawingml/2006/main">
              <a:ext uri="{FF2B5EF4-FFF2-40B4-BE49-F238E27FC236}">
                <a16:creationId xmlns:a16="http://schemas.microsoft.com/office/drawing/2014/main" id="{FEA7B8F0-1179-4602-9C68-3350CF70379A}"/>
              </a:ext>
            </a:extLst>
          </p:cNvPr>
          <p:cNvSpPr>
            <a:spLocks xmlns:a="http://schemas.openxmlformats.org/drawingml/2006/main" noGrp="1"/>
          </p:cNvSpPr>
          <p:nvPr/>
        </p:nvSpPr>
        <p:spPr>
          <a:xfrm xmlns:a="http://schemas.openxmlformats.org/drawingml/2006/main">
            <a:off x="552450" y="3257550"/>
            <a:ext cx="33909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875" b="1">
                <a:solidFill>
                  <a:srgbClr val="0A0A09"/>
                </a:solidFill>
                <a:latin typeface="Courier New"/>
                <a:ea typeface="Courier New"/>
                <a:cs typeface="Courier New"/>
              </a:defRPr>
            </a:pPr>
            <a:r>
              <a:rPr sz="1875" b="1">
                <a:solidFill>
                  <a:srgbClr val="0A0A09"/>
                </a:solidFill>
                <a:latin typeface="Courier New"/>
                <a:ea typeface="Courier New"/>
                <a:cs typeface="Courier New"/>
              </a:rPr>
              <a:t>NETWORK CONNECTION</a:t>
            </a:r>
          </a:p>
        </p:txBody>
      </p:sp>
      <p:sp>
        <p:nvSpPr>
          <p:cNvPr id="9" name="">
            <a:extLst xmlns:a="http://schemas.openxmlformats.org/drawingml/2006/main">
              <a:ext uri="{FF2B5EF4-FFF2-40B4-BE49-F238E27FC236}">
                <a16:creationId xmlns:a16="http://schemas.microsoft.com/office/drawing/2014/main" id="{C1AB11B1-1F19-4980-B060-D1029014D200}"/>
              </a:ext>
            </a:extLst>
          </p:cNvPr>
          <p:cNvSpPr>
            <a:spLocks xmlns:a="http://schemas.openxmlformats.org/drawingml/2006/main" noGrp="1"/>
          </p:cNvSpPr>
          <p:nvPr/>
        </p:nvSpPr>
        <p:spPr>
          <a:xfrm xmlns:a="http://schemas.openxmlformats.org/drawingml/2006/main">
            <a:off x="552450" y="3810000"/>
            <a:ext cx="33909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350" b="0">
                <a:solidFill>
                  <a:srgbClr val="817E74"/>
                </a:solidFill>
                <a:latin typeface="Courier New"/>
                <a:ea typeface="Courier New"/>
                <a:cs typeface="Courier New"/>
              </a:defRPr>
            </a:pPr>
            <a:r>
              <a:rPr sz="1350" b="0">
                <a:solidFill>
                  <a:srgbClr val="817E74"/>
                </a:solidFill>
                <a:latin typeface="Courier New"/>
                <a:ea typeface="Courier New"/>
                <a:cs typeface="Courier New"/>
              </a:rPr>
              <a:t>SPLAY connects the Node to your network.</a:t>
            </a:r>
          </a:p>
        </p:txBody>
      </p:sp>
      <p:sp>
        <p:nvSpPr>
          <p:cNvPr id="10" name="">
            <a:extLst xmlns:a="http://schemas.openxmlformats.org/drawingml/2006/main">
              <a:ext uri="{FF2B5EF4-FFF2-40B4-BE49-F238E27FC236}">
                <a16:creationId xmlns:a16="http://schemas.microsoft.com/office/drawing/2014/main" id="{1B31D5A5-1A04-4C21-8AE3-BA65450B8E17}"/>
              </a:ext>
            </a:extLst>
          </p:cNvPr>
          <p:cNvSpPr>
            <a:spLocks xmlns:a="http://schemas.openxmlformats.org/drawingml/2006/main" noGrp="1"/>
          </p:cNvSpPr>
          <p:nvPr/>
        </p:nvSpPr>
        <p:spPr>
          <a:xfrm xmlns:a="http://schemas.openxmlformats.org/drawingml/2006/main">
            <a:off x="4248150" y="2266950"/>
            <a:ext cx="3390900" cy="0"/>
          </a:xfrm>
          <a:prstGeom xmlns:a="http://schemas.openxmlformats.org/drawingml/2006/main" prst="line">
            <a:avLst/>
          </a:prstGeom>
          <a:noFill xmlns:a="http://schemas.openxmlformats.org/drawingml/2006/main"/>
          <a:ln xmlns:a="http://schemas.openxmlformats.org/drawingml/2006/main" w="19050">
            <a:solidFill>
              <a:srgbClr val="0A0A09"/>
            </a:solidFill>
            <a:prstDash val="solid"/>
          </a:ln>
        </p:spPr>
      </p:sp>
      <p:sp>
        <p:nvSpPr>
          <p:cNvPr id="11" name="">
            <a:extLst xmlns:a="http://schemas.openxmlformats.org/drawingml/2006/main">
              <a:ext uri="{FF2B5EF4-FFF2-40B4-BE49-F238E27FC236}">
                <a16:creationId xmlns:a16="http://schemas.microsoft.com/office/drawing/2014/main" id="{91689617-138F-405B-986C-0ECE2741BD59}"/>
              </a:ext>
            </a:extLst>
          </p:cNvPr>
          <p:cNvSpPr>
            <a:spLocks xmlns:a="http://schemas.openxmlformats.org/drawingml/2006/main" noGrp="1"/>
          </p:cNvSpPr>
          <p:nvPr/>
        </p:nvSpPr>
        <p:spPr>
          <a:xfrm xmlns:a="http://schemas.openxmlformats.org/drawingml/2006/main">
            <a:off x="4248150" y="2457450"/>
            <a:ext cx="33909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165"/>
          </a:bodyPr>
          <a:lstStyle xmlns:a="http://schemas.openxmlformats.org/drawingml/2006/main"/>
          <a:p xmlns:a="http://schemas.openxmlformats.org/drawingml/2006/main">
            <a:pPr algn="l">
              <a:lnSpc>
                <a:spcPct val="108000"/>
              </a:lnSpc>
              <a:buNone/>
              <a:defRPr sz="4500" b="1">
                <a:solidFill>
                  <a:srgbClr val="00B84A"/>
                </a:solidFill>
                <a:latin typeface="Courier New"/>
                <a:ea typeface="Courier New"/>
                <a:cs typeface="Courier New"/>
              </a:defRPr>
            </a:pPr>
            <a:r>
              <a:rPr sz="4500" b="1">
                <a:solidFill>
                  <a:srgbClr val="00B84A"/>
                </a:solidFill>
                <a:latin typeface="Courier New"/>
                <a:ea typeface="Courier New"/>
                <a:cs typeface="Courier New"/>
              </a:rPr>
              <a:t>02</a:t>
            </a:r>
          </a:p>
        </p:txBody>
      </p:sp>
      <p:sp>
        <p:nvSpPr>
          <p:cNvPr id="12" name="">
            <a:extLst xmlns:a="http://schemas.openxmlformats.org/drawingml/2006/main">
              <a:ext uri="{FF2B5EF4-FFF2-40B4-BE49-F238E27FC236}">
                <a16:creationId xmlns:a16="http://schemas.microsoft.com/office/drawing/2014/main" id="{BA8BEEB8-3BBD-4C6B-B7C3-B652E1800B03}"/>
              </a:ext>
            </a:extLst>
          </p:cNvPr>
          <p:cNvSpPr>
            <a:spLocks xmlns:a="http://schemas.openxmlformats.org/drawingml/2006/main" noGrp="1"/>
          </p:cNvSpPr>
          <p:nvPr/>
        </p:nvSpPr>
        <p:spPr>
          <a:xfrm xmlns:a="http://schemas.openxmlformats.org/drawingml/2006/main">
            <a:off x="4248150" y="3257550"/>
            <a:ext cx="33909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875" b="1">
                <a:solidFill>
                  <a:srgbClr val="0A0A09"/>
                </a:solidFill>
                <a:latin typeface="Courier New"/>
                <a:ea typeface="Courier New"/>
                <a:cs typeface="Courier New"/>
              </a:defRPr>
            </a:pPr>
            <a:r>
              <a:rPr sz="1875" b="1">
                <a:solidFill>
                  <a:srgbClr val="0A0A09"/>
                </a:solidFill>
                <a:latin typeface="Courier New"/>
                <a:ea typeface="Courier New"/>
                <a:cs typeface="Courier New"/>
              </a:rPr>
              <a:t>LOCAL INTERFACE</a:t>
            </a:r>
          </a:p>
        </p:txBody>
      </p:sp>
      <p:sp>
        <p:nvSpPr>
          <p:cNvPr id="13" name="">
            <a:extLst xmlns:a="http://schemas.openxmlformats.org/drawingml/2006/main">
              <a:ext uri="{FF2B5EF4-FFF2-40B4-BE49-F238E27FC236}">
                <a16:creationId xmlns:a16="http://schemas.microsoft.com/office/drawing/2014/main" id="{CA86005E-02BF-4B30-B2CB-617047F1BCD1}"/>
              </a:ext>
            </a:extLst>
          </p:cNvPr>
          <p:cNvSpPr>
            <a:spLocks xmlns:a="http://schemas.openxmlformats.org/drawingml/2006/main" noGrp="1"/>
          </p:cNvSpPr>
          <p:nvPr/>
        </p:nvSpPr>
        <p:spPr>
          <a:xfrm xmlns:a="http://schemas.openxmlformats.org/drawingml/2006/main">
            <a:off x="4248150" y="3810000"/>
            <a:ext cx="33909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350" b="0">
                <a:solidFill>
                  <a:srgbClr val="817E74"/>
                </a:solidFill>
                <a:latin typeface="Courier New"/>
                <a:ea typeface="Courier New"/>
                <a:cs typeface="Courier New"/>
              </a:defRPr>
            </a:pPr>
            <a:r>
              <a:rPr sz="1350" b="0">
                <a:solidFill>
                  <a:srgbClr val="817E74"/>
                </a:solidFill>
                <a:latin typeface="Courier New"/>
                <a:ea typeface="Courier New"/>
                <a:cs typeface="Courier New"/>
              </a:rPr>
              <a:t>Staff open splay.local in a web browser.</a:t>
            </a:r>
          </a:p>
        </p:txBody>
      </p:sp>
      <p:sp>
        <p:nvSpPr>
          <p:cNvPr id="14" name="">
            <a:extLst xmlns:a="http://schemas.openxmlformats.org/drawingml/2006/main">
              <a:ext uri="{FF2B5EF4-FFF2-40B4-BE49-F238E27FC236}">
                <a16:creationId xmlns:a16="http://schemas.microsoft.com/office/drawing/2014/main" id="{9E3C69B4-65B3-42E5-9066-E4A1978679E1}"/>
              </a:ext>
            </a:extLst>
          </p:cNvPr>
          <p:cNvSpPr>
            <a:spLocks xmlns:a="http://schemas.openxmlformats.org/drawingml/2006/main" noGrp="1"/>
          </p:cNvSpPr>
          <p:nvPr/>
        </p:nvSpPr>
        <p:spPr>
          <a:xfrm xmlns:a="http://schemas.openxmlformats.org/drawingml/2006/main">
            <a:off x="7943850" y="2266950"/>
            <a:ext cx="3390900" cy="0"/>
          </a:xfrm>
          <a:prstGeom xmlns:a="http://schemas.openxmlformats.org/drawingml/2006/main" prst="line">
            <a:avLst/>
          </a:prstGeom>
          <a:noFill xmlns:a="http://schemas.openxmlformats.org/drawingml/2006/main"/>
          <a:ln xmlns:a="http://schemas.openxmlformats.org/drawingml/2006/main" w="19050">
            <a:solidFill>
              <a:srgbClr val="0A0A09"/>
            </a:solidFill>
            <a:prstDash val="solid"/>
          </a:ln>
        </p:spPr>
      </p:sp>
      <p:sp>
        <p:nvSpPr>
          <p:cNvPr id="15" name="">
            <a:extLst xmlns:a="http://schemas.openxmlformats.org/drawingml/2006/main">
              <a:ext uri="{FF2B5EF4-FFF2-40B4-BE49-F238E27FC236}">
                <a16:creationId xmlns:a16="http://schemas.microsoft.com/office/drawing/2014/main" id="{54B48918-B14B-4D21-A21A-FA5397724068}"/>
              </a:ext>
            </a:extLst>
          </p:cNvPr>
          <p:cNvSpPr>
            <a:spLocks xmlns:a="http://schemas.openxmlformats.org/drawingml/2006/main" noGrp="1"/>
          </p:cNvSpPr>
          <p:nvPr/>
        </p:nvSpPr>
        <p:spPr>
          <a:xfrm xmlns:a="http://schemas.openxmlformats.org/drawingml/2006/main">
            <a:off x="7943850" y="2457450"/>
            <a:ext cx="33909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165"/>
          </a:bodyPr>
          <a:lstStyle xmlns:a="http://schemas.openxmlformats.org/drawingml/2006/main"/>
          <a:p xmlns:a="http://schemas.openxmlformats.org/drawingml/2006/main">
            <a:pPr algn="l">
              <a:lnSpc>
                <a:spcPct val="108000"/>
              </a:lnSpc>
              <a:buNone/>
              <a:defRPr sz="4500" b="1">
                <a:solidFill>
                  <a:srgbClr val="00B84A"/>
                </a:solidFill>
                <a:latin typeface="Courier New"/>
                <a:ea typeface="Courier New"/>
                <a:cs typeface="Courier New"/>
              </a:defRPr>
            </a:pPr>
            <a:r>
              <a:rPr sz="4500" b="1">
                <a:solidFill>
                  <a:srgbClr val="00B84A"/>
                </a:solidFill>
                <a:latin typeface="Courier New"/>
                <a:ea typeface="Courier New"/>
                <a:cs typeface="Courier New"/>
              </a:rPr>
              <a:t>03</a:t>
            </a:r>
          </a:p>
        </p:txBody>
      </p:sp>
      <p:sp>
        <p:nvSpPr>
          <p:cNvPr id="16" name="">
            <a:extLst xmlns:a="http://schemas.openxmlformats.org/drawingml/2006/main">
              <a:ext uri="{FF2B5EF4-FFF2-40B4-BE49-F238E27FC236}">
                <a16:creationId xmlns:a16="http://schemas.microsoft.com/office/drawing/2014/main" id="{05FC8ADD-CA8A-4865-9A32-7D1D6D703099}"/>
              </a:ext>
            </a:extLst>
          </p:cNvPr>
          <p:cNvSpPr>
            <a:spLocks xmlns:a="http://schemas.openxmlformats.org/drawingml/2006/main" noGrp="1"/>
          </p:cNvSpPr>
          <p:nvPr/>
        </p:nvSpPr>
        <p:spPr>
          <a:xfrm xmlns:a="http://schemas.openxmlformats.org/drawingml/2006/main">
            <a:off x="7943850" y="3257550"/>
            <a:ext cx="33909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875" b="1">
                <a:solidFill>
                  <a:srgbClr val="0A0A09"/>
                </a:solidFill>
                <a:latin typeface="Courier New"/>
                <a:ea typeface="Courier New"/>
                <a:cs typeface="Courier New"/>
              </a:defRPr>
            </a:pPr>
            <a:r>
              <a:rPr sz="1875" b="1">
                <a:solidFill>
                  <a:srgbClr val="0A0A09"/>
                </a:solidFill>
                <a:latin typeface="Courier New"/>
                <a:ea typeface="Courier New"/>
                <a:cs typeface="Courier New"/>
              </a:rPr>
              <a:t>AUTHORIZED FILES</a:t>
            </a:r>
          </a:p>
        </p:txBody>
      </p:sp>
      <p:sp>
        <p:nvSpPr>
          <p:cNvPr id="17" name="">
            <a:extLst xmlns:a="http://schemas.openxmlformats.org/drawingml/2006/main">
              <a:ext uri="{FF2B5EF4-FFF2-40B4-BE49-F238E27FC236}">
                <a16:creationId xmlns:a16="http://schemas.microsoft.com/office/drawing/2014/main" id="{6F3341B6-1A86-47F8-902F-29E64BB130E8}"/>
              </a:ext>
            </a:extLst>
          </p:cNvPr>
          <p:cNvSpPr>
            <a:spLocks xmlns:a="http://schemas.openxmlformats.org/drawingml/2006/main" noGrp="1"/>
          </p:cNvSpPr>
          <p:nvPr/>
        </p:nvSpPr>
        <p:spPr>
          <a:xfrm xmlns:a="http://schemas.openxmlformats.org/drawingml/2006/main">
            <a:off x="7943850" y="3810000"/>
            <a:ext cx="33909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350" b="0">
                <a:solidFill>
                  <a:srgbClr val="817E74"/>
                </a:solidFill>
                <a:latin typeface="Courier New"/>
                <a:ea typeface="Courier New"/>
                <a:cs typeface="Courier New"/>
              </a:defRPr>
            </a:pPr>
            <a:r>
              <a:rPr sz="1350" b="0">
                <a:solidFill>
                  <a:srgbClr val="817E74"/>
                </a:solidFill>
                <a:latin typeface="Courier New"/>
                <a:ea typeface="Courier New"/>
                <a:cs typeface="Courier New"/>
              </a:rPr>
              <a:t>Staff select the source files for each task.</a:t>
            </a:r>
          </a:p>
        </p:txBody>
      </p:sp>
      <p:sp>
        <p:nvSpPr>
          <p:cNvPr id="18" name="">
            <a:extLst xmlns:a="http://schemas.openxmlformats.org/drawingml/2006/main">
              <a:ext uri="{FF2B5EF4-FFF2-40B4-BE49-F238E27FC236}">
                <a16:creationId xmlns:a16="http://schemas.microsoft.com/office/drawing/2014/main" id="{B36BC91A-E230-4C8E-AECB-796D0969E204}"/>
              </a:ext>
            </a:extLst>
          </p:cNvPr>
          <p:cNvSpPr>
            <a:spLocks xmlns:a="http://schemas.openxmlformats.org/drawingml/2006/main" noGrp="1"/>
          </p:cNvSpPr>
          <p:nvPr/>
        </p:nvSpPr>
        <p:spPr>
          <a:xfrm xmlns:a="http://schemas.openxmlformats.org/drawingml/2006/main">
            <a:off x="552450" y="4819650"/>
            <a:ext cx="11087100" cy="1143000"/>
          </a:xfrm>
          <a:prstGeom xmlns:a="http://schemas.openxmlformats.org/drawingml/2006/main" prst="rect">
            <a:avLst/>
          </a:prstGeom>
          <a:solidFill xmlns:a="http://schemas.openxmlformats.org/drawingml/2006/main">
            <a:srgbClr val="0A0A09"/>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EB29AF4-4DB8-4E7E-9114-700E52EB2729}"/>
              </a:ext>
            </a:extLst>
          </p:cNvPr>
          <p:cNvSpPr>
            <a:spLocks xmlns:a="http://schemas.openxmlformats.org/drawingml/2006/main" noGrp="1"/>
          </p:cNvSpPr>
          <p:nvPr/>
        </p:nvSpPr>
        <p:spPr>
          <a:xfrm xmlns:a="http://schemas.openxmlformats.org/drawingml/2006/main">
            <a:off x="762000" y="501015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975" b="1">
                <a:solidFill>
                  <a:srgbClr val="B69551"/>
                </a:solidFill>
                <a:latin typeface="Courier New"/>
                <a:ea typeface="Courier New"/>
                <a:cs typeface="Courier New"/>
              </a:defRPr>
            </a:pPr>
            <a:r>
              <a:rPr sz="975" b="1">
                <a:solidFill>
                  <a:srgbClr val="B69551"/>
                </a:solidFill>
                <a:latin typeface="Courier New"/>
                <a:ea typeface="Courier New"/>
                <a:cs typeface="Courier New"/>
              </a:rPr>
              <a:t>PREPARATION BEFORE DELIVERY</a:t>
            </a:r>
          </a:p>
        </p:txBody>
      </p:sp>
      <p:sp>
        <p:nvSpPr>
          <p:cNvPr id="20" name="">
            <a:extLst xmlns:a="http://schemas.openxmlformats.org/drawingml/2006/main">
              <a:ext uri="{FF2B5EF4-FFF2-40B4-BE49-F238E27FC236}">
                <a16:creationId xmlns:a16="http://schemas.microsoft.com/office/drawing/2014/main" id="{13F7C0B4-21FB-45C1-A4D5-1088243189BF}"/>
              </a:ext>
            </a:extLst>
          </p:cNvPr>
          <p:cNvSpPr>
            <a:spLocks xmlns:a="http://schemas.openxmlformats.org/drawingml/2006/main" noGrp="1"/>
          </p:cNvSpPr>
          <p:nvPr/>
        </p:nvSpPr>
        <p:spPr>
          <a:xfrm xmlns:a="http://schemas.openxmlformats.org/drawingml/2006/main">
            <a:off x="762000" y="5410200"/>
            <a:ext cx="1066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8000"/>
              </a:lnSpc>
              <a:buNone/>
              <a:defRPr sz="1200" b="1">
                <a:solidFill>
                  <a:srgbClr val="E9E5DA"/>
                </a:solidFill>
                <a:latin typeface="Courier New"/>
                <a:ea typeface="Courier New"/>
                <a:cs typeface="Courier New"/>
              </a:defRPr>
            </a:pPr>
            <a:r>
              <a:rPr sz="1200" b="1">
                <a:solidFill>
                  <a:srgbClr val="E9E5DA"/>
                </a:solidFill>
                <a:latin typeface="Courier New"/>
                <a:ea typeface="Courier New"/>
                <a:cs typeface="Courier New"/>
              </a:rPr>
              <a:t>MODEL AND SPLAYOS INSTALLED    STAFF ACCESS CONFIGURED    OUTBOUND TRAFFIC BLOCKED    RESTORE TESTED</a:t>
            </a:r>
          </a:p>
        </p:txBody>
      </p:sp>
      <p:sp>
        <p:nvSpPr>
          <p:cNvPr id="21" name="">
            <a:extLst xmlns:a="http://schemas.openxmlformats.org/drawingml/2006/main">
              <a:ext uri="{FF2B5EF4-FFF2-40B4-BE49-F238E27FC236}">
                <a16:creationId xmlns:a16="http://schemas.microsoft.com/office/drawing/2014/main" id="{753FC1A4-9B50-41C6-A72D-4B35DEF4B16D}"/>
              </a:ext>
            </a:extLst>
          </p:cNvPr>
          <p:cNvSpPr>
            <a:spLocks xmlns:a="http://schemas.openxmlformats.org/drawingml/2006/main" noGrp="1"/>
          </p:cNvSpPr>
          <p:nvPr/>
        </p:nvSpPr>
        <p:spPr>
          <a:xfrm xmlns:a="http://schemas.openxmlformats.org/drawingml/2006/main">
            <a:off x="552450" y="6477000"/>
            <a:ext cx="1108710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22" name="">
            <a:extLst xmlns:a="http://schemas.openxmlformats.org/drawingml/2006/main">
              <a:ext uri="{FF2B5EF4-FFF2-40B4-BE49-F238E27FC236}">
                <a16:creationId xmlns:a16="http://schemas.microsoft.com/office/drawing/2014/main" id="{CE50FD85-410F-43C5-86E3-B00F70B316F6}"/>
              </a:ext>
            </a:extLst>
          </p:cNvPr>
          <p:cNvSpPr>
            <a:spLocks xmlns:a="http://schemas.openxmlformats.org/drawingml/2006/main" noGrp="1"/>
          </p:cNvSpPr>
          <p:nvPr/>
        </p:nvSpPr>
        <p:spPr>
          <a:xfrm xmlns:a="http://schemas.openxmlformats.org/drawingml/2006/main">
            <a:off x="552450" y="658177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 LLC / STAFFORD, VIRGINIA</a:t>
            </a:r>
          </a:p>
        </p:txBody>
      </p:sp>
      <p:sp>
        <p:nvSpPr>
          <p:cNvPr id="23" name="">
            <a:extLst xmlns:a="http://schemas.openxmlformats.org/drawingml/2006/main">
              <a:ext uri="{FF2B5EF4-FFF2-40B4-BE49-F238E27FC236}">
                <a16:creationId xmlns:a16="http://schemas.microsoft.com/office/drawing/2014/main" id="{71D66A3D-EADC-4010-987F-47DD055E05A3}"/>
              </a:ext>
            </a:extLst>
          </p:cNvPr>
          <p:cNvSpPr>
            <a:spLocks xmlns:a="http://schemas.openxmlformats.org/drawingml/2006/main" noGrp="1"/>
          </p:cNvSpPr>
          <p:nvPr/>
        </p:nvSpPr>
        <p:spPr>
          <a:xfrm xmlns:a="http://schemas.openxmlformats.org/drawingml/2006/main">
            <a:off x="9525000" y="6581775"/>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SPLAY.LLC</a:t>
            </a:r>
          </a:p>
        </p:txBody>
      </p:sp>
    </p:spTree>
    <p:extLst>
      <p:ext uri="{BB962C8B-B14F-4D97-AF65-F5344CB8AC3E}">
        <p14:creationId xmlns:p14="http://schemas.microsoft.com/office/powerpoint/2010/main" val="630705143"/>
      </p:ext>
    </p:extLst>
  </p:cSld>
</p:sld>
</file>

<file path=ppt/slides/slide5.xml><?xml version="1.0" encoding="utf-8"?>
<p:sld xmlns:p="http://schemas.openxmlformats.org/presentationml/2006/main">
  <p:cSld>
    <p:bg>
      <p:bgPr>
        <a:solidFill xmlns:a="http://schemas.openxmlformats.org/drawingml/2006/main">
          <a:srgbClr val="E9E5DA"/>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72B67D9B-9705-4CD0-A5C3-F84312CF3BFF}"/>
              </a:ext>
            </a:extLst>
          </p:cNvPr>
          <p:cNvSpPr>
            <a:spLocks xmlns:a="http://schemas.openxmlformats.org/drawingml/2006/main" noGrp="1"/>
          </p:cNvSpPr>
          <p:nvPr/>
        </p:nvSpPr>
        <p:spPr>
          <a:xfrm xmlns:a="http://schemas.openxmlformats.org/drawingml/2006/main">
            <a:off x="552450" y="285750"/>
            <a:ext cx="3714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900" b="1">
                <a:solidFill>
                  <a:srgbClr val="E9E5DA"/>
                </a:solidFill>
                <a:latin typeface="Courier New"/>
                <a:ea typeface="Courier New"/>
                <a:cs typeface="Courier New"/>
              </a:defRPr>
            </a:pPr>
            <a:r>
              <a:rPr sz="900" b="1">
                <a:solidFill>
                  <a:srgbClr val="0A0A09"/>
                </a:solidFill>
                <a:latin typeface="Courier New"/>
                <a:ea typeface="Courier New"/>
                <a:cs typeface="Courier New"/>
              </a:rPr>
              <a:t>SPLAY / CORPORATE BRIEFING</a:t>
            </a:r>
          </a:p>
        </p:txBody>
      </p:sp>
      <p:sp>
        <p:nvSpPr>
          <p:cNvPr id="2" name="">
            <a:extLst xmlns:a="http://schemas.openxmlformats.org/drawingml/2006/main">
              <a:ext uri="{FF2B5EF4-FFF2-40B4-BE49-F238E27FC236}">
                <a16:creationId xmlns:a16="http://schemas.microsoft.com/office/drawing/2014/main" id="{3B1BA8CD-9395-4495-A9AD-DE3D3B4DC717}"/>
              </a:ext>
            </a:extLst>
          </p:cNvPr>
          <p:cNvSpPr>
            <a:spLocks xmlns:a="http://schemas.openxmlformats.org/drawingml/2006/main" noGrp="1"/>
          </p:cNvSpPr>
          <p:nvPr/>
        </p:nvSpPr>
        <p:spPr>
          <a:xfrm xmlns:a="http://schemas.openxmlformats.org/drawingml/2006/main">
            <a:off x="7905750" y="285750"/>
            <a:ext cx="3733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900" b="0">
                <a:solidFill>
                  <a:srgbClr val="817E74"/>
                </a:solidFill>
                <a:latin typeface="Courier New"/>
                <a:ea typeface="Courier New"/>
                <a:cs typeface="Courier New"/>
              </a:defRPr>
            </a:pPr>
            <a:r>
              <a:rPr sz="900" b="0">
                <a:solidFill>
                  <a:srgbClr val="817E74"/>
                </a:solidFill>
                <a:latin typeface="Courier New"/>
                <a:ea typeface="Courier New"/>
                <a:cs typeface="Courier New"/>
              </a:rPr>
              <a:t>PRIVATE AI / PRE-ORDER 05 / 11</a:t>
            </a:r>
          </a:p>
        </p:txBody>
      </p:sp>
      <p:sp>
        <p:nvSpPr>
          <p:cNvPr id="3" name="">
            <a:extLst xmlns:a="http://schemas.openxmlformats.org/drawingml/2006/main">
              <a:ext uri="{FF2B5EF4-FFF2-40B4-BE49-F238E27FC236}">
                <a16:creationId xmlns:a16="http://schemas.microsoft.com/office/drawing/2014/main" id="{6DC2BAD1-5B06-4654-8A77-2B24F70B9A8A}"/>
              </a:ext>
            </a:extLst>
          </p:cNvPr>
          <p:cNvSpPr>
            <a:spLocks xmlns:a="http://schemas.openxmlformats.org/drawingml/2006/main" noGrp="1"/>
          </p:cNvSpPr>
          <p:nvPr/>
        </p:nvSpPr>
        <p:spPr>
          <a:xfrm xmlns:a="http://schemas.openxmlformats.org/drawingml/2006/main">
            <a:off x="552450" y="571500"/>
            <a:ext cx="11087100" cy="0"/>
          </a:xfrm>
          <a:prstGeom xmlns:a="http://schemas.openxmlformats.org/drawingml/2006/main" prst="line">
            <a:avLst/>
          </a:prstGeom>
          <a:noFill xmlns:a="http://schemas.openxmlformats.org/drawingml/2006/main"/>
          <a:ln xmlns:a="http://schemas.openxmlformats.org/drawingml/2006/main" w="9525">
            <a:solidFill>
              <a:srgbClr val="2A2925"/>
            </a:solidFill>
            <a:prstDash val="solid"/>
          </a:ln>
        </p:spPr>
      </p:sp>
      <p:sp>
        <p:nvSpPr>
          <p:cNvPr id="4" name="slide-title">
            <a:extLst xmlns:a="http://schemas.openxmlformats.org/drawingml/2006/main">
              <a:ext uri="{FF2B5EF4-FFF2-40B4-BE49-F238E27FC236}">
                <a16:creationId xmlns:a16="http://schemas.microsoft.com/office/drawing/2014/main" id="{5FFB7506-EAD1-424B-94F4-42A96AA99A81}"/>
              </a:ext>
            </a:extLst>
          </p:cNvPr>
          <p:cNvSpPr>
            <a:spLocks xmlns:a="http://schemas.openxmlformats.org/drawingml/2006/main" noGrp="1"/>
          </p:cNvSpPr>
          <p:nvPr/>
        </p:nvSpPr>
        <p:spPr>
          <a:xfrm xmlns:a="http://schemas.openxmlformats.org/drawingml/2006/main">
            <a:off x="552450" y="857250"/>
            <a:ext cx="110871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6000"/>
              </a:lnSpc>
              <a:buNone/>
              <a:defRPr sz="3600" b="1">
                <a:solidFill>
                  <a:srgbClr val="E9E5DA"/>
                </a:solidFill>
                <a:latin typeface="Courier New"/>
                <a:ea typeface="Courier New"/>
                <a:cs typeface="Courier New"/>
              </a:defRPr>
            </a:pPr>
            <a:r>
              <a:rPr sz="3600" b="1">
                <a:solidFill>
                  <a:srgbClr val="0A0A09"/>
                </a:solidFill>
                <a:latin typeface="Courier New"/>
                <a:ea typeface="Courier New"/>
                <a:cs typeface="Courier New"/>
              </a:rPr>
              <a:t>DOCUMENTS AND INTERNAL TOOLS</a:t>
            </a:r>
          </a:p>
        </p:txBody>
      </p:sp>
      <p:sp>
        <p:nvSpPr>
          <p:cNvPr id="5" name="">
            <a:extLst xmlns:a="http://schemas.openxmlformats.org/drawingml/2006/main">
              <a:ext uri="{FF2B5EF4-FFF2-40B4-BE49-F238E27FC236}">
                <a16:creationId xmlns:a16="http://schemas.microsoft.com/office/drawing/2014/main" id="{4C591826-13A0-478D-AA79-4A7E6EEE4DE9}"/>
              </a:ext>
            </a:extLst>
          </p:cNvPr>
          <p:cNvSpPr>
            <a:spLocks xmlns:a="http://schemas.openxmlformats.org/drawingml/2006/main" noGrp="1"/>
          </p:cNvSpPr>
          <p:nvPr/>
        </p:nvSpPr>
        <p:spPr>
          <a:xfrm xmlns:a="http://schemas.openxmlformats.org/drawingml/2006/main">
            <a:off x="552450" y="1600200"/>
            <a:ext cx="857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725" b="0">
                <a:solidFill>
                  <a:srgbClr val="817E74"/>
                </a:solidFill>
                <a:latin typeface="Courier New"/>
                <a:ea typeface="Courier New"/>
                <a:cs typeface="Courier New"/>
              </a:defRPr>
            </a:pPr>
            <a:r>
              <a:rPr sz="1725" b="0">
                <a:solidFill>
                  <a:srgbClr val="817E74"/>
                </a:solidFill>
                <a:latin typeface="Courier New"/>
                <a:ea typeface="Courier New"/>
                <a:cs typeface="Courier New"/>
              </a:rPr>
              <a:t>A Node drafts work from authorized source files.</a:t>
            </a:r>
          </a:p>
        </p:txBody>
      </p:sp>
      <p:sp>
        <p:nvSpPr>
          <p:cNvPr id="6" name="">
            <a:extLst xmlns:a="http://schemas.openxmlformats.org/drawingml/2006/main">
              <a:ext uri="{FF2B5EF4-FFF2-40B4-BE49-F238E27FC236}">
                <a16:creationId xmlns:a16="http://schemas.microsoft.com/office/drawing/2014/main" id="{DAD97618-003D-47A3-9E60-D8CE8B4EB8C9}"/>
              </a:ext>
            </a:extLst>
          </p:cNvPr>
          <p:cNvSpPr>
            <a:spLocks xmlns:a="http://schemas.openxmlformats.org/drawingml/2006/main" noGrp="1"/>
          </p:cNvSpPr>
          <p:nvPr/>
        </p:nvSpPr>
        <p:spPr>
          <a:xfrm xmlns:a="http://schemas.openxmlformats.org/drawingml/2006/main">
            <a:off x="552450" y="2305050"/>
            <a:ext cx="3238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125" b="1">
                <a:solidFill>
                  <a:srgbClr val="B69551"/>
                </a:solidFill>
                <a:latin typeface="Courier New"/>
                <a:ea typeface="Courier New"/>
                <a:cs typeface="Courier New"/>
              </a:defRPr>
            </a:pPr>
            <a:r>
              <a:rPr sz="1125" b="1">
                <a:solidFill>
                  <a:srgbClr val="0A0A09"/>
                </a:solidFill>
                <a:latin typeface="Courier New"/>
                <a:ea typeface="Courier New"/>
                <a:cs typeface="Courier New"/>
              </a:rPr>
              <a:t>SOURCE FILES</a:t>
            </a:r>
          </a:p>
        </p:txBody>
      </p:sp>
      <p:sp>
        <p:nvSpPr>
          <p:cNvPr id="7" name="">
            <a:extLst xmlns:a="http://schemas.openxmlformats.org/drawingml/2006/main">
              <a:ext uri="{FF2B5EF4-FFF2-40B4-BE49-F238E27FC236}">
                <a16:creationId xmlns:a16="http://schemas.microsoft.com/office/drawing/2014/main" id="{461FC9A1-A083-4D94-8B09-3BF38A74062E}"/>
              </a:ext>
            </a:extLst>
          </p:cNvPr>
          <p:cNvSpPr>
            <a:spLocks xmlns:a="http://schemas.openxmlformats.org/drawingml/2006/main" noGrp="1"/>
          </p:cNvSpPr>
          <p:nvPr/>
        </p:nvSpPr>
        <p:spPr>
          <a:xfrm xmlns:a="http://schemas.openxmlformats.org/drawingml/2006/main">
            <a:off x="552450" y="2724150"/>
            <a:ext cx="304800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6000"/>
              </a:lnSpc>
              <a:buNone/>
              <a:defRPr sz="1800" b="1">
                <a:solidFill>
                  <a:srgbClr val="E9E5DA"/>
                </a:solidFill>
                <a:latin typeface="Courier New"/>
                <a:ea typeface="Courier New"/>
                <a:cs typeface="Courier New"/>
              </a:defRPr>
            </a:pPr>
            <a:r>
              <a:rPr sz="1800" b="1">
                <a:solidFill>
                  <a:srgbClr val="0A0A09"/>
                </a:solidFill>
                <a:latin typeface="Courier New"/>
                <a:ea typeface="Courier New"/>
                <a:cs typeface="Courier New"/>
              </a:rPr>
              <a:t>CONTRACTS</a:t>
            </a:r>
          </a:p>
          <a:p xmlns:a="http://schemas.openxmlformats.org/drawingml/2006/main">
            <a:pPr algn="l">
              <a:lnSpc>
                <a:spcPct val="126000"/>
              </a:lnSpc>
              <a:buNone/>
              <a:defRPr sz="1800" b="1">
                <a:solidFill>
                  <a:srgbClr val="E9E5DA"/>
                </a:solidFill>
                <a:latin typeface="Courier New"/>
                <a:ea typeface="Courier New"/>
                <a:cs typeface="Courier New"/>
              </a:defRPr>
            </a:pPr>
            <a:r>
              <a:rPr sz="1800" b="1">
                <a:solidFill>
                  <a:srgbClr val="0A0A09"/>
                </a:solidFill>
                <a:latin typeface="Courier New"/>
                <a:ea typeface="Courier New"/>
                <a:cs typeface="Courier New"/>
              </a:rPr>
              <a:t>PDFS AND SCANS</a:t>
            </a:r>
          </a:p>
          <a:p xmlns:a="http://schemas.openxmlformats.org/drawingml/2006/main">
            <a:pPr algn="l">
              <a:lnSpc>
                <a:spcPct val="126000"/>
              </a:lnSpc>
              <a:buNone/>
              <a:defRPr sz="1800" b="1">
                <a:solidFill>
                  <a:srgbClr val="E9E5DA"/>
                </a:solidFill>
                <a:latin typeface="Courier New"/>
                <a:ea typeface="Courier New"/>
                <a:cs typeface="Courier New"/>
              </a:defRPr>
            </a:pPr>
            <a:r>
              <a:rPr sz="1800" b="1">
                <a:solidFill>
                  <a:srgbClr val="0A0A09"/>
                </a:solidFill>
                <a:latin typeface="Courier New"/>
                <a:ea typeface="Courier New"/>
                <a:cs typeface="Courier New"/>
              </a:rPr>
              <a:t>NOTES AND RECORDINGS</a:t>
            </a:r>
          </a:p>
          <a:p xmlns:a="http://schemas.openxmlformats.org/drawingml/2006/main">
            <a:pPr algn="l">
              <a:lnSpc>
                <a:spcPct val="126000"/>
              </a:lnSpc>
              <a:buNone/>
              <a:defRPr sz="1800" b="1">
                <a:solidFill>
                  <a:srgbClr val="E9E5DA"/>
                </a:solidFill>
                <a:latin typeface="Courier New"/>
                <a:ea typeface="Courier New"/>
                <a:cs typeface="Courier New"/>
              </a:defRPr>
            </a:pPr>
            <a:r>
              <a:rPr sz="1800" b="1">
                <a:solidFill>
                  <a:srgbClr val="0A0A09"/>
                </a:solidFill>
                <a:latin typeface="Courier New"/>
                <a:ea typeface="Courier New"/>
                <a:cs typeface="Courier New"/>
              </a:rPr>
              <a:t>SPREADSHEETS</a:t>
            </a:r>
          </a:p>
          <a:p xmlns:a="http://schemas.openxmlformats.org/drawingml/2006/main">
            <a:pPr algn="l">
              <a:lnSpc>
                <a:spcPct val="126000"/>
              </a:lnSpc>
              <a:buNone/>
              <a:defRPr sz="1800" b="1">
                <a:solidFill>
                  <a:srgbClr val="E9E5DA"/>
                </a:solidFill>
                <a:latin typeface="Courier New"/>
                <a:ea typeface="Courier New"/>
                <a:cs typeface="Courier New"/>
              </a:defRPr>
            </a:pPr>
            <a:r>
              <a:rPr sz="1800" b="1">
                <a:solidFill>
                  <a:srgbClr val="0A0A09"/>
                </a:solidFill>
                <a:latin typeface="Courier New"/>
                <a:ea typeface="Courier New"/>
                <a:cs typeface="Courier New"/>
              </a:rPr>
              <a:t>INTERNAL ARCHIVES</a:t>
            </a:r>
          </a:p>
        </p:txBody>
      </p:sp>
      <p:sp>
        <p:nvSpPr>
          <p:cNvPr id="10" name="">
            <a:extLst xmlns:a="http://schemas.openxmlformats.org/drawingml/2006/main">
              <a:ext uri="{FF2B5EF4-FFF2-40B4-BE49-F238E27FC236}">
                <a16:creationId xmlns:a16="http://schemas.microsoft.com/office/drawing/2014/main" id="{C5FA690F-126C-414B-A420-870D0C4A4AE5}"/>
              </a:ext>
            </a:extLst>
          </p:cNvPr>
          <p:cNvSpPr>
            <a:spLocks xmlns:a="http://schemas.openxmlformats.org/drawingml/2006/main" noGrp="1"/>
          </p:cNvSpPr>
          <p:nvPr/>
        </p:nvSpPr>
        <p:spPr>
          <a:xfrm xmlns:a="http://schemas.openxmlformats.org/drawingml/2006/main">
            <a:off x="4819650" y="2543175"/>
            <a:ext cx="2514600" cy="2400300"/>
          </a:xfrm>
          <a:prstGeom xmlns:a="http://schemas.openxmlformats.org/drawingml/2006/main" prst="rect">
            <a:avLst/>
          </a:prstGeom>
          <a:solidFill xmlns:a="http://schemas.openxmlformats.org/drawingml/2006/main">
            <a:srgbClr val="E9E5DA"/>
          </a:solidFill>
          <a:ln xmlns:a="http://schemas.openxmlformats.org/drawingml/2006/main" w="9525">
            <a:solidFill>
              <a:srgbClr val="B69551"/>
            </a:solidFill>
            <a:prstDash val="solid"/>
          </a:ln>
        </p:spPr>
      </p:sp>
      <p:pic>
        <p:nvPicPr>
          <p:cNvPr id="174" name=""/>
          <p:cNvPicPr>
            <a:picLocks xmlns:a="http://schemas.openxmlformats.org/drawingml/2006/main" noChangeAspect="1"/>
          </p:cNvPicPr>
          <p:nvPr/>
        </p:nvPicPr>
        <p:blipFill>
          <a:blip xmlns:r="http://schemas.openxmlformats.org/officeDocument/2006/relationships" xmlns:a="http://schemas.openxmlformats.org/drawingml/2006/main" r:embed="Rd7d022dcae3d4cbd"/>
          <a:stretch xmlns:a="http://schemas.openxmlformats.org/drawingml/2006/main"/>
        </p:blipFill>
        <p:spPr>
          <a:xfrm xmlns:a="http://schemas.openxmlformats.org/drawingml/2006/main">
            <a:off x="5467350" y="2819400"/>
            <a:ext cx="1219200" cy="1219200"/>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F1CB9C8B-DDF9-4F7D-92B0-18E173493433}"/>
              </a:ext>
            </a:extLst>
          </p:cNvPr>
          <p:cNvSpPr>
            <a:spLocks xmlns:a="http://schemas.openxmlformats.org/drawingml/2006/main" noGrp="1"/>
          </p:cNvSpPr>
          <p:nvPr/>
        </p:nvSpPr>
        <p:spPr>
          <a:xfrm xmlns:a="http://schemas.openxmlformats.org/drawingml/2006/main">
            <a:off x="5048250" y="4210050"/>
            <a:ext cx="20574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8000"/>
              </a:lnSpc>
              <a:buNone/>
              <a:defRPr sz="1650" b="1">
                <a:solidFill>
                  <a:srgbClr val="0A0A09"/>
                </a:solidFill>
                <a:latin typeface="Courier New"/>
                <a:ea typeface="Courier New"/>
                <a:cs typeface="Courier New"/>
              </a:defRPr>
            </a:pPr>
            <a:r>
              <a:rPr sz="1650" b="1">
                <a:solidFill>
                  <a:srgbClr val="0A0A09"/>
                </a:solidFill>
                <a:latin typeface="Courier New"/>
                <a:ea typeface="Courier New"/>
                <a:cs typeface="Courier New"/>
              </a:rPr>
              <a:t>SPLAY NODE</a:t>
            </a:r>
          </a:p>
        </p:txBody>
      </p:sp>
      <p:sp>
        <p:nvSpPr>
          <p:cNvPr id="13" name="">
            <a:extLst xmlns:a="http://schemas.openxmlformats.org/drawingml/2006/main">
              <a:ext uri="{FF2B5EF4-FFF2-40B4-BE49-F238E27FC236}">
                <a16:creationId xmlns:a16="http://schemas.microsoft.com/office/drawing/2014/main" id="{3291F6D9-913E-4738-BC63-F2DB7D040C2C}"/>
              </a:ext>
            </a:extLst>
          </p:cNvPr>
          <p:cNvSpPr>
            <a:spLocks xmlns:a="http://schemas.openxmlformats.org/drawingml/2006/main" noGrp="1"/>
          </p:cNvSpPr>
          <p:nvPr/>
        </p:nvSpPr>
        <p:spPr>
          <a:xfrm xmlns:a="http://schemas.openxmlformats.org/drawingml/2006/main">
            <a:off x="5048250" y="4572000"/>
            <a:ext cx="20574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8000"/>
              </a:lnSpc>
              <a:buNone/>
              <a:defRPr sz="900" b="1">
                <a:solidFill>
                  <a:srgbClr val="00B84A"/>
                </a:solidFill>
                <a:latin typeface="Courier New"/>
                <a:ea typeface="Courier New"/>
                <a:cs typeface="Courier New"/>
              </a:defRPr>
            </a:pPr>
            <a:r>
              <a:rPr sz="900" b="1">
                <a:solidFill>
                  <a:srgbClr val="00B84A"/>
                </a:solidFill>
                <a:latin typeface="Courier New"/>
                <a:ea typeface="Courier New"/>
                <a:cs typeface="Courier New"/>
              </a:rPr>
              <a:t>LOCAL PROCESSING</a:t>
            </a:r>
          </a:p>
        </p:txBody>
      </p:sp>
      <p:sp>
        <p:nvSpPr>
          <p:cNvPr id="16" name="">
            <a:extLst xmlns:a="http://schemas.openxmlformats.org/drawingml/2006/main">
              <a:ext uri="{FF2B5EF4-FFF2-40B4-BE49-F238E27FC236}">
                <a16:creationId xmlns:a16="http://schemas.microsoft.com/office/drawing/2014/main" id="{3C7C1DD5-3ED5-427B-BCBE-2A04BFFD5F62}"/>
              </a:ext>
            </a:extLst>
          </p:cNvPr>
          <p:cNvSpPr>
            <a:spLocks xmlns:a="http://schemas.openxmlformats.org/drawingml/2006/main" noGrp="1"/>
          </p:cNvSpPr>
          <p:nvPr/>
        </p:nvSpPr>
        <p:spPr>
          <a:xfrm xmlns:a="http://schemas.openxmlformats.org/drawingml/2006/main">
            <a:off x="8782050" y="2305050"/>
            <a:ext cx="285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125" b="1">
                <a:solidFill>
                  <a:srgbClr val="B69551"/>
                </a:solidFill>
                <a:latin typeface="Courier New"/>
                <a:ea typeface="Courier New"/>
                <a:cs typeface="Courier New"/>
              </a:defRPr>
            </a:pPr>
            <a:r>
              <a:rPr sz="1125" b="1">
                <a:solidFill>
                  <a:srgbClr val="0A0A09"/>
                </a:solidFill>
                <a:latin typeface="Courier New"/>
                <a:ea typeface="Courier New"/>
                <a:cs typeface="Courier New"/>
              </a:rPr>
              <a:t>OUTPUTS FOR REVIEW</a:t>
            </a:r>
          </a:p>
        </p:txBody>
      </p:sp>
      <p:sp>
        <p:nvSpPr>
          <p:cNvPr id="17" name="">
            <a:extLst xmlns:a="http://schemas.openxmlformats.org/drawingml/2006/main">
              <a:ext uri="{FF2B5EF4-FFF2-40B4-BE49-F238E27FC236}">
                <a16:creationId xmlns:a16="http://schemas.microsoft.com/office/drawing/2014/main" id="{963378F3-2C51-4FBC-929A-C8A68C6FDA8D}"/>
              </a:ext>
            </a:extLst>
          </p:cNvPr>
          <p:cNvSpPr>
            <a:spLocks xmlns:a="http://schemas.openxmlformats.org/drawingml/2006/main" noGrp="1"/>
          </p:cNvSpPr>
          <p:nvPr/>
        </p:nvSpPr>
        <p:spPr>
          <a:xfrm xmlns:a="http://schemas.openxmlformats.org/drawingml/2006/main">
            <a:off x="8782050" y="2724150"/>
            <a:ext cx="285750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6000"/>
              </a:lnSpc>
              <a:buNone/>
              <a:defRPr sz="1800" b="1">
                <a:solidFill>
                  <a:srgbClr val="E9E5DA"/>
                </a:solidFill>
                <a:latin typeface="Courier New"/>
                <a:ea typeface="Courier New"/>
                <a:cs typeface="Courier New"/>
              </a:defRPr>
            </a:pPr>
            <a:r>
              <a:rPr sz="1800" b="1">
                <a:solidFill>
                  <a:srgbClr val="0A0A09"/>
                </a:solidFill>
                <a:latin typeface="Courier New"/>
                <a:ea typeface="Courier New"/>
                <a:cs typeface="Courier New"/>
              </a:rPr>
              <a:t>DRAFTS</a:t>
            </a:r>
          </a:p>
          <a:p xmlns:a="http://schemas.openxmlformats.org/drawingml/2006/main">
            <a:pPr algn="l">
              <a:lnSpc>
                <a:spcPct val="126000"/>
              </a:lnSpc>
              <a:buNone/>
              <a:defRPr sz="1800" b="1">
                <a:solidFill>
                  <a:srgbClr val="E9E5DA"/>
                </a:solidFill>
                <a:latin typeface="Courier New"/>
                <a:ea typeface="Courier New"/>
                <a:cs typeface="Courier New"/>
              </a:defRPr>
            </a:pPr>
            <a:r>
              <a:rPr sz="1800" b="1">
                <a:solidFill>
                  <a:srgbClr val="0A0A09"/>
                </a:solidFill>
                <a:latin typeface="Courier New"/>
                <a:ea typeface="Courier New"/>
                <a:cs typeface="Courier New"/>
              </a:rPr>
              <a:t>SUMMARIES</a:t>
            </a:r>
          </a:p>
          <a:p xmlns:a="http://schemas.openxmlformats.org/drawingml/2006/main">
            <a:pPr algn="l">
              <a:lnSpc>
                <a:spcPct val="126000"/>
              </a:lnSpc>
              <a:buNone/>
              <a:defRPr sz="1800" b="1">
                <a:solidFill>
                  <a:srgbClr val="E9E5DA"/>
                </a:solidFill>
                <a:latin typeface="Courier New"/>
                <a:ea typeface="Courier New"/>
                <a:cs typeface="Courier New"/>
              </a:defRPr>
            </a:pPr>
            <a:r>
              <a:rPr sz="1800" b="1">
                <a:solidFill>
                  <a:srgbClr val="0A0A09"/>
                </a:solidFill>
                <a:latin typeface="Courier New"/>
                <a:ea typeface="Courier New"/>
                <a:cs typeface="Courier New"/>
              </a:rPr>
              <a:t>COMPARISONS</a:t>
            </a:r>
          </a:p>
          <a:p xmlns:a="http://schemas.openxmlformats.org/drawingml/2006/main">
            <a:pPr algn="l">
              <a:lnSpc>
                <a:spcPct val="126000"/>
              </a:lnSpc>
              <a:buNone/>
              <a:defRPr sz="1800" b="1">
                <a:solidFill>
                  <a:srgbClr val="E9E5DA"/>
                </a:solidFill>
                <a:latin typeface="Courier New"/>
                <a:ea typeface="Courier New"/>
                <a:cs typeface="Courier New"/>
              </a:defRPr>
            </a:pPr>
            <a:r>
              <a:rPr sz="1800" b="1">
                <a:solidFill>
                  <a:srgbClr val="0A0A09"/>
                </a:solidFill>
                <a:latin typeface="Courier New"/>
                <a:ea typeface="Courier New"/>
                <a:cs typeface="Courier New"/>
              </a:rPr>
              <a:t>RECORD SEARCH</a:t>
            </a:r>
          </a:p>
          <a:p xmlns:a="http://schemas.openxmlformats.org/drawingml/2006/main">
            <a:pPr algn="l">
              <a:lnSpc>
                <a:spcPct val="126000"/>
              </a:lnSpc>
              <a:buNone/>
              <a:defRPr sz="1800" b="1">
                <a:solidFill>
                  <a:srgbClr val="E9E5DA"/>
                </a:solidFill>
                <a:latin typeface="Courier New"/>
                <a:ea typeface="Courier New"/>
                <a:cs typeface="Courier New"/>
              </a:defRPr>
            </a:pPr>
            <a:r>
              <a:rPr sz="1800" b="1">
                <a:solidFill>
                  <a:srgbClr val="0A0A09"/>
                </a:solidFill>
                <a:latin typeface="Courier New"/>
                <a:ea typeface="Courier New"/>
                <a:cs typeface="Courier New"/>
              </a:rPr>
              <a:t>SMALL INTERNAL TOOLS</a:t>
            </a:r>
          </a:p>
        </p:txBody>
      </p:sp>
      <p:sp>
        <p:nvSpPr>
          <p:cNvPr id="18" name="">
            <a:extLst xmlns:a="http://schemas.openxmlformats.org/drawingml/2006/main">
              <a:ext uri="{FF2B5EF4-FFF2-40B4-BE49-F238E27FC236}">
                <a16:creationId xmlns:a16="http://schemas.microsoft.com/office/drawing/2014/main" id="{25F1D094-F6E3-4496-97CB-9C23AC9733AB}"/>
              </a:ext>
            </a:extLst>
          </p:cNvPr>
          <p:cNvSpPr>
            <a:spLocks xmlns:a="http://schemas.openxmlformats.org/drawingml/2006/main" noGrp="1"/>
          </p:cNvSpPr>
          <p:nvPr/>
        </p:nvSpPr>
        <p:spPr>
          <a:xfrm xmlns:a="http://schemas.openxmlformats.org/drawingml/2006/main">
            <a:off x="552450" y="5486400"/>
            <a:ext cx="110871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8000"/>
              </a:lnSpc>
              <a:buNone/>
              <a:defRPr sz="1500" b="0">
                <a:solidFill>
                  <a:srgbClr val="817E74"/>
                </a:solidFill>
                <a:latin typeface="Courier New"/>
                <a:ea typeface="Courier New"/>
                <a:cs typeface="Courier New"/>
              </a:defRPr>
            </a:pPr>
            <a:r>
              <a:rPr sz="1500" b="0">
                <a:solidFill>
                  <a:srgbClr val="817E74"/>
                </a:solidFill>
                <a:latin typeface="Courier New"/>
                <a:ea typeface="Courier New"/>
                <a:cs typeface="Courier New"/>
              </a:rPr>
              <a:t>Staff review and approve the output before using it.</a:t>
            </a:r>
          </a:p>
        </p:txBody>
      </p:sp>
      <p:sp>
        <p:nvSpPr>
          <p:cNvPr id="19" name="">
            <a:extLst xmlns:a="http://schemas.openxmlformats.org/drawingml/2006/main">
              <a:ext uri="{FF2B5EF4-FFF2-40B4-BE49-F238E27FC236}">
                <a16:creationId xmlns:a16="http://schemas.microsoft.com/office/drawing/2014/main" id="{3B8FAD71-1FC5-42AE-82DD-56741EC481CE}"/>
              </a:ext>
            </a:extLst>
          </p:cNvPr>
          <p:cNvSpPr>
            <a:spLocks xmlns:a="http://schemas.openxmlformats.org/drawingml/2006/main" noGrp="1"/>
          </p:cNvSpPr>
          <p:nvPr/>
        </p:nvSpPr>
        <p:spPr>
          <a:xfrm xmlns:a="http://schemas.openxmlformats.org/drawingml/2006/main">
            <a:off x="552450" y="6477000"/>
            <a:ext cx="11087100" cy="0"/>
          </a:xfrm>
          <a:prstGeom xmlns:a="http://schemas.openxmlformats.org/drawingml/2006/main" prst="line">
            <a:avLst/>
          </a:prstGeom>
          <a:noFill xmlns:a="http://schemas.openxmlformats.org/drawingml/2006/main"/>
          <a:ln xmlns:a="http://schemas.openxmlformats.org/drawingml/2006/main" w="9525">
            <a:solidFill>
              <a:srgbClr val="2A2925"/>
            </a:solidFill>
            <a:prstDash val="solid"/>
          </a:ln>
        </p:spPr>
      </p:sp>
      <p:sp>
        <p:nvSpPr>
          <p:cNvPr id="20" name="">
            <a:extLst xmlns:a="http://schemas.openxmlformats.org/drawingml/2006/main">
              <a:ext uri="{FF2B5EF4-FFF2-40B4-BE49-F238E27FC236}">
                <a16:creationId xmlns:a16="http://schemas.microsoft.com/office/drawing/2014/main" id="{6CF03F4F-E9E7-40CA-BD0C-B218B818D441}"/>
              </a:ext>
            </a:extLst>
          </p:cNvPr>
          <p:cNvSpPr>
            <a:spLocks xmlns:a="http://schemas.openxmlformats.org/drawingml/2006/main" noGrp="1"/>
          </p:cNvSpPr>
          <p:nvPr/>
        </p:nvSpPr>
        <p:spPr>
          <a:xfrm xmlns:a="http://schemas.openxmlformats.org/drawingml/2006/main">
            <a:off x="552450" y="658177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 LLC / STAFFORD, VIRGINIA</a:t>
            </a:r>
          </a:p>
        </p:txBody>
      </p:sp>
      <p:sp>
        <p:nvSpPr>
          <p:cNvPr id="21" name="">
            <a:extLst xmlns:a="http://schemas.openxmlformats.org/drawingml/2006/main">
              <a:ext uri="{FF2B5EF4-FFF2-40B4-BE49-F238E27FC236}">
                <a16:creationId xmlns:a16="http://schemas.microsoft.com/office/drawing/2014/main" id="{9BCC830F-70DD-47A8-81DE-5FC19B156CAA}"/>
              </a:ext>
            </a:extLst>
          </p:cNvPr>
          <p:cNvSpPr>
            <a:spLocks xmlns:a="http://schemas.openxmlformats.org/drawingml/2006/main" noGrp="1"/>
          </p:cNvSpPr>
          <p:nvPr/>
        </p:nvSpPr>
        <p:spPr>
          <a:xfrm xmlns:a="http://schemas.openxmlformats.org/drawingml/2006/main">
            <a:off x="9525000" y="6581775"/>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SPLAY.LLC</a:t>
            </a:r>
          </a:p>
        </p:txBody>
      </p:sp>
      <p:cxnSp>
        <p:nvCxnSpPr>
          <p:cNvPr id="183" name=""/>
          <p:cNvCxnSpPr>
            <a:stCxn xmlns:a="http://schemas.openxmlformats.org/drawingml/2006/main" id="7" idx="3"/>
            <a:endCxn xmlns:a="http://schemas.openxmlformats.org/drawingml/2006/main" id="10" idx="1"/>
          </p:cNvCxnSpPr>
          <p:nvPr/>
        </p:nvCxnSpPr>
        <p:spPr>
          <a:xfrm xmlns:a="http://schemas.openxmlformats.org/drawingml/2006/main" flipV="1">
            <a:off x="3600450" y="3743325"/>
            <a:ext cx="1219200" cy="28575"/>
          </a:xfrm>
          <a:prstGeom xmlns:a="http://schemas.openxmlformats.org/drawingml/2006/main" prst="straightConnector1">
            <a:avLst/>
          </a:prstGeom>
          <a:ln xmlns:a="http://schemas.openxmlformats.org/drawingml/2006/main" w="28575" cap="rnd">
            <a:solidFill>
              <a:srgbClr val="00B84A"/>
            </a:solidFill>
            <a:prstDash val="solid"/>
            <a:round/>
            <a:tailEnd type="triangle" w="med" len="med"/>
          </a:ln>
        </p:spPr>
      </p:cxnSp>
      <p:cxnSp>
        <p:nvCxnSpPr>
          <p:cNvPr id="184" name=""/>
          <p:cNvCxnSpPr>
            <a:stCxn xmlns:a="http://schemas.openxmlformats.org/drawingml/2006/main" id="10" idx="3"/>
            <a:endCxn xmlns:a="http://schemas.openxmlformats.org/drawingml/2006/main" id="17" idx="1"/>
          </p:cNvCxnSpPr>
          <p:nvPr/>
        </p:nvCxnSpPr>
        <p:spPr>
          <a:xfrm xmlns:a="http://schemas.openxmlformats.org/drawingml/2006/main">
            <a:off x="7334250" y="3743325"/>
            <a:ext cx="1447800" cy="28575"/>
          </a:xfrm>
          <a:prstGeom xmlns:a="http://schemas.openxmlformats.org/drawingml/2006/main" prst="straightConnector1">
            <a:avLst/>
          </a:prstGeom>
          <a:ln xmlns:a="http://schemas.openxmlformats.org/drawingml/2006/main" w="28575" cap="rnd">
            <a:solidFill>
              <a:srgbClr val="00B84A"/>
            </a:solidFill>
            <a:prstDash val="solid"/>
            <a:round/>
            <a:tailEnd type="triangle" w="med" len="med"/>
          </a:ln>
        </p:spPr>
      </p:cxnSp>
    </p:spTree>
    <p:extLst>
      <p:ext uri="{BB962C8B-B14F-4D97-AF65-F5344CB8AC3E}">
        <p14:creationId xmlns:p14="http://schemas.microsoft.com/office/powerpoint/2010/main" val="1392916044"/>
      </p:ext>
    </p:extLst>
  </p:cSld>
</p:sld>
</file>

<file path=ppt/slides/slide6.xml><?xml version="1.0" encoding="utf-8"?>
<p:sld xmlns:p="http://schemas.openxmlformats.org/presentationml/2006/main">
  <p:cSld>
    <p:bg>
      <p:bgPr>
        <a:solidFill xmlns:a="http://schemas.openxmlformats.org/drawingml/2006/main">
          <a:srgbClr val="E9E5DA"/>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5120ED0B-2A18-4327-9C8F-09DD740E8C1E}"/>
              </a:ext>
            </a:extLst>
          </p:cNvPr>
          <p:cNvSpPr>
            <a:spLocks xmlns:a="http://schemas.openxmlformats.org/drawingml/2006/main" noGrp="1"/>
          </p:cNvSpPr>
          <p:nvPr/>
        </p:nvSpPr>
        <p:spPr>
          <a:xfrm xmlns:a="http://schemas.openxmlformats.org/drawingml/2006/main">
            <a:off x="552450" y="285750"/>
            <a:ext cx="3714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900" b="1">
                <a:solidFill>
                  <a:srgbClr val="0A0A09"/>
                </a:solidFill>
                <a:latin typeface="Courier New"/>
                <a:ea typeface="Courier New"/>
                <a:cs typeface="Courier New"/>
              </a:defRPr>
            </a:pPr>
            <a:r>
              <a:rPr sz="900" b="1">
                <a:solidFill>
                  <a:srgbClr val="0A0A09"/>
                </a:solidFill>
                <a:latin typeface="Courier New"/>
                <a:ea typeface="Courier New"/>
                <a:cs typeface="Courier New"/>
              </a:rPr>
              <a:t>SPLAY / CORPORATE BRIEFING</a:t>
            </a:r>
          </a:p>
        </p:txBody>
      </p:sp>
      <p:sp>
        <p:nvSpPr>
          <p:cNvPr id="2" name="">
            <a:extLst xmlns:a="http://schemas.openxmlformats.org/drawingml/2006/main">
              <a:ext uri="{FF2B5EF4-FFF2-40B4-BE49-F238E27FC236}">
                <a16:creationId xmlns:a16="http://schemas.microsoft.com/office/drawing/2014/main" id="{5F021351-24C7-4476-8291-23A1B7B50538}"/>
              </a:ext>
            </a:extLst>
          </p:cNvPr>
          <p:cNvSpPr>
            <a:spLocks xmlns:a="http://schemas.openxmlformats.org/drawingml/2006/main" noGrp="1"/>
          </p:cNvSpPr>
          <p:nvPr/>
        </p:nvSpPr>
        <p:spPr>
          <a:xfrm xmlns:a="http://schemas.openxmlformats.org/drawingml/2006/main">
            <a:off x="7905750" y="285750"/>
            <a:ext cx="3733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900" b="0">
                <a:solidFill>
                  <a:srgbClr val="817E74"/>
                </a:solidFill>
                <a:latin typeface="Courier New"/>
                <a:ea typeface="Courier New"/>
                <a:cs typeface="Courier New"/>
              </a:defRPr>
            </a:pPr>
            <a:r>
              <a:rPr sz="900" b="0">
                <a:solidFill>
                  <a:srgbClr val="817E74"/>
                </a:solidFill>
                <a:latin typeface="Courier New"/>
                <a:ea typeface="Courier New"/>
                <a:cs typeface="Courier New"/>
              </a:rPr>
              <a:t>PRIVATE AI / PRE-ORDER 06 / 11</a:t>
            </a:r>
          </a:p>
        </p:txBody>
      </p:sp>
      <p:sp>
        <p:nvSpPr>
          <p:cNvPr id="3" name="">
            <a:extLst xmlns:a="http://schemas.openxmlformats.org/drawingml/2006/main">
              <a:ext uri="{FF2B5EF4-FFF2-40B4-BE49-F238E27FC236}">
                <a16:creationId xmlns:a16="http://schemas.microsoft.com/office/drawing/2014/main" id="{4B63BD32-8BEC-431E-A540-5B45D5C94B98}"/>
              </a:ext>
            </a:extLst>
          </p:cNvPr>
          <p:cNvSpPr>
            <a:spLocks xmlns:a="http://schemas.openxmlformats.org/drawingml/2006/main" noGrp="1"/>
          </p:cNvSpPr>
          <p:nvPr/>
        </p:nvSpPr>
        <p:spPr>
          <a:xfrm xmlns:a="http://schemas.openxmlformats.org/drawingml/2006/main">
            <a:off x="552450" y="571500"/>
            <a:ext cx="1108710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4" name="slide-title">
            <a:extLst xmlns:a="http://schemas.openxmlformats.org/drawingml/2006/main">
              <a:ext uri="{FF2B5EF4-FFF2-40B4-BE49-F238E27FC236}">
                <a16:creationId xmlns:a16="http://schemas.microsoft.com/office/drawing/2014/main" id="{D60D98F2-4FA3-42CB-9C96-74EE3A57A5AC}"/>
              </a:ext>
            </a:extLst>
          </p:cNvPr>
          <p:cNvSpPr>
            <a:spLocks xmlns:a="http://schemas.openxmlformats.org/drawingml/2006/main" noGrp="1"/>
          </p:cNvSpPr>
          <p:nvPr/>
        </p:nvSpPr>
        <p:spPr>
          <a:xfrm xmlns:a="http://schemas.openxmlformats.org/drawingml/2006/main">
            <a:off x="552450" y="857250"/>
            <a:ext cx="110871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6000"/>
              </a:lnSpc>
              <a:buNone/>
              <a:defRPr sz="3600" b="1">
                <a:solidFill>
                  <a:srgbClr val="0A0A09"/>
                </a:solidFill>
                <a:latin typeface="Courier New"/>
                <a:ea typeface="Courier New"/>
                <a:cs typeface="Courier New"/>
              </a:defRPr>
            </a:pPr>
            <a:r>
              <a:rPr sz="3600" b="1">
                <a:solidFill>
                  <a:srgbClr val="0A0A09"/>
                </a:solidFill>
                <a:latin typeface="Courier New"/>
                <a:ea typeface="Courier New"/>
                <a:cs typeface="Courier New"/>
              </a:rPr>
              <a:t>EXAMPLE USES BY SECTOR</a:t>
            </a:r>
          </a:p>
        </p:txBody>
      </p:sp>
      <p:sp>
        <p:nvSpPr>
          <p:cNvPr id="5" name="">
            <a:extLst xmlns:a="http://schemas.openxmlformats.org/drawingml/2006/main">
              <a:ext uri="{FF2B5EF4-FFF2-40B4-BE49-F238E27FC236}">
                <a16:creationId xmlns:a16="http://schemas.microsoft.com/office/drawing/2014/main" id="{AEEBF91B-3865-48F6-88CD-4F669A2342CF}"/>
              </a:ext>
            </a:extLst>
          </p:cNvPr>
          <p:cNvSpPr>
            <a:spLocks xmlns:a="http://schemas.openxmlformats.org/drawingml/2006/main" noGrp="1"/>
          </p:cNvSpPr>
          <p:nvPr/>
        </p:nvSpPr>
        <p:spPr>
          <a:xfrm xmlns:a="http://schemas.openxmlformats.org/drawingml/2006/main">
            <a:off x="552450" y="1552575"/>
            <a:ext cx="857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2693"/>
          </a:bodyPr>
          <a:lstStyle xmlns:a="http://schemas.openxmlformats.org/drawingml/2006/main"/>
          <a:p xmlns:a="http://schemas.openxmlformats.org/drawingml/2006/main">
            <a:pPr algn="l">
              <a:lnSpc>
                <a:spcPct val="108000"/>
              </a:lnSpc>
              <a:buNone/>
              <a:defRPr sz="1650" b="0">
                <a:solidFill>
                  <a:srgbClr val="817E74"/>
                </a:solidFill>
                <a:latin typeface="Courier New"/>
                <a:ea typeface="Courier New"/>
                <a:cs typeface="Courier New"/>
              </a:defRPr>
            </a:pPr>
            <a:r>
              <a:rPr sz="1650" b="0">
                <a:solidFill>
                  <a:srgbClr val="817E74"/>
                </a:solidFill>
                <a:latin typeface="Courier New"/>
                <a:ea typeface="Courier New"/>
                <a:cs typeface="Courier New"/>
              </a:rPr>
              <a:t>SPLAY configures the system for each organization’s tasks and access requirements.</a:t>
            </a:r>
          </a:p>
        </p:txBody>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df8dccc5cf954bfa"/>
          <a:stretch xmlns:a="http://schemas.openxmlformats.org/drawingml/2006/main"/>
        </p:blipFill>
        <p:spPr>
          <a:xfrm xmlns:a="http://schemas.openxmlformats.org/drawingml/2006/main" rot="0" flipH="0" flipV="0">
            <a:off x="885801" y="2171700"/>
            <a:ext cx="1914573" cy="14287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95CB3096-333C-4ACE-BB86-02ED35A9B37E}"/>
              </a:ext>
            </a:extLst>
          </p:cNvPr>
          <p:cNvSpPr>
            <a:spLocks xmlns:a="http://schemas.openxmlformats.org/drawingml/2006/main" noGrp="1"/>
          </p:cNvSpPr>
          <p:nvPr/>
        </p:nvSpPr>
        <p:spPr>
          <a:xfrm xmlns:a="http://schemas.openxmlformats.org/drawingml/2006/main">
            <a:off x="552450" y="3771900"/>
            <a:ext cx="2581275" cy="0"/>
          </a:xfrm>
          <a:prstGeom xmlns:a="http://schemas.openxmlformats.org/drawingml/2006/main" prst="line">
            <a:avLst/>
          </a:prstGeom>
          <a:noFill xmlns:a="http://schemas.openxmlformats.org/drawingml/2006/main"/>
          <a:ln xmlns:a="http://schemas.openxmlformats.org/drawingml/2006/main" w="19050">
            <a:solidFill>
              <a:srgbClr val="0A0A09"/>
            </a:solidFill>
            <a:prstDash val="solid"/>
          </a:ln>
        </p:spPr>
      </p:sp>
      <p:sp>
        <p:nvSpPr>
          <p:cNvPr id="8" name="">
            <a:extLst xmlns:a="http://schemas.openxmlformats.org/drawingml/2006/main">
              <a:ext uri="{FF2B5EF4-FFF2-40B4-BE49-F238E27FC236}">
                <a16:creationId xmlns:a16="http://schemas.microsoft.com/office/drawing/2014/main" id="{4EB8DD3C-03B2-4921-94A1-4FF46C113C9C}"/>
              </a:ext>
            </a:extLst>
          </p:cNvPr>
          <p:cNvSpPr>
            <a:spLocks xmlns:a="http://schemas.openxmlformats.org/drawingml/2006/main" noGrp="1"/>
          </p:cNvSpPr>
          <p:nvPr/>
        </p:nvSpPr>
        <p:spPr>
          <a:xfrm xmlns:a="http://schemas.openxmlformats.org/drawingml/2006/main">
            <a:off x="552450" y="3943350"/>
            <a:ext cx="25812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00B84A"/>
                </a:solidFill>
                <a:latin typeface="Courier New"/>
                <a:ea typeface="Courier New"/>
                <a:cs typeface="Courier New"/>
              </a:defRPr>
            </a:pPr>
            <a:r>
              <a:rPr sz="1650" b="1">
                <a:solidFill>
                  <a:srgbClr val="00B84A"/>
                </a:solidFill>
                <a:latin typeface="Courier New"/>
                <a:ea typeface="Courier New"/>
                <a:cs typeface="Courier New"/>
              </a:rPr>
              <a:t>FEDERAL CONTRACTORS</a:t>
            </a:r>
          </a:p>
        </p:txBody>
      </p:sp>
      <p:sp>
        <p:nvSpPr>
          <p:cNvPr id="9" name="">
            <a:extLst xmlns:a="http://schemas.openxmlformats.org/drawingml/2006/main">
              <a:ext uri="{FF2B5EF4-FFF2-40B4-BE49-F238E27FC236}">
                <a16:creationId xmlns:a16="http://schemas.microsoft.com/office/drawing/2014/main" id="{37DBDCC5-915B-4B62-A27F-E6AD4796C363}"/>
              </a:ext>
            </a:extLst>
          </p:cNvPr>
          <p:cNvSpPr>
            <a:spLocks xmlns:a="http://schemas.openxmlformats.org/drawingml/2006/main" noGrp="1"/>
          </p:cNvSpPr>
          <p:nvPr/>
        </p:nvSpPr>
        <p:spPr>
          <a:xfrm xmlns:a="http://schemas.openxmlformats.org/drawingml/2006/main">
            <a:off x="552450" y="4419600"/>
            <a:ext cx="2581275"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0">
                <a:solidFill>
                  <a:srgbClr val="0A0A09"/>
                </a:solidFill>
                <a:latin typeface="Courier New"/>
                <a:ea typeface="Courier New"/>
                <a:cs typeface="Courier New"/>
              </a:defRPr>
            </a:pPr>
            <a:r>
              <a:rPr sz="1200" b="0">
                <a:solidFill>
                  <a:srgbClr val="0A0A09"/>
                </a:solidFill>
                <a:latin typeface="Courier New"/>
                <a:ea typeface="Courier New"/>
                <a:cs typeface="Courier New"/>
              </a:rPr>
              <a:t>Teaming contacts</a:t>
            </a:r>
          </a:p>
          <a:p xmlns:a="http://schemas.openxmlformats.org/drawingml/2006/main">
            <a:pPr algn="l">
              <a:lnSpc>
                <a:spcPct val="122000"/>
              </a:lnSpc>
              <a:buNone/>
              <a:defRPr sz="1350" b="0">
                <a:solidFill>
                  <a:srgbClr val="0A0A09"/>
                </a:solidFill>
                <a:latin typeface="Courier New"/>
                <a:ea typeface="Courier New"/>
                <a:cs typeface="Courier New"/>
              </a:defRPr>
            </a:pPr>
            <a:r>
              <a:rPr sz="1200" b="0">
                <a:solidFill>
                  <a:srgbClr val="0A0A09"/>
                </a:solidFill>
                <a:latin typeface="Courier New"/>
                <a:ea typeface="Courier New"/>
                <a:cs typeface="Courier New"/>
              </a:rPr>
              <a:t>Award and pricing research</a:t>
            </a:r>
          </a:p>
          <a:p xmlns:a="http://schemas.openxmlformats.org/drawingml/2006/main">
            <a:pPr algn="l">
              <a:lnSpc>
                <a:spcPct val="122000"/>
              </a:lnSpc>
              <a:buNone/>
              <a:defRPr sz="1350" b="0">
                <a:solidFill>
                  <a:srgbClr val="0A0A09"/>
                </a:solidFill>
                <a:latin typeface="Courier New"/>
                <a:ea typeface="Courier New"/>
                <a:cs typeface="Courier New"/>
              </a:defRPr>
            </a:pPr>
            <a:r>
              <a:rPr sz="1200" b="0">
                <a:solidFill>
                  <a:srgbClr val="0A0A09"/>
                </a:solidFill>
                <a:latin typeface="Courier New"/>
                <a:ea typeface="Courier New"/>
                <a:cs typeface="Courier New"/>
              </a:rPr>
              <a:t>Past-performance search
</a:t>
            </a:r>
            <a:r>
              <a:rPr sz="1200" b="0">
                <a:solidFill>
                  <a:srgbClr val="0A0A09"/>
                </a:solidFill>
                <a:latin typeface="Courier New"/>
                <a:ea typeface="Courier New"/>
                <a:cs typeface="Courier New"/>
              </a:rPr>
              <a:t>Solution and proposal drafts</a:t>
            </a:r>
          </a:p>
        </p:txBody>
      </p:sp>
      <p:pic>
        <p:nvPicPr>
          <p:cNvPr id="40" name=""/>
          <p:cNvPicPr>
            <a:picLocks xmlns:a="http://schemas.openxmlformats.org/drawingml/2006/main" noChangeAspect="1"/>
          </p:cNvPicPr>
          <p:nvPr/>
        </p:nvPicPr>
        <p:blipFill>
          <a:blip xmlns:r="http://schemas.openxmlformats.org/officeDocument/2006/relationships" xmlns:a="http://schemas.openxmlformats.org/drawingml/2006/main" r:embed="R836e33bebafd4f58"/>
          <a:stretch xmlns:a="http://schemas.openxmlformats.org/drawingml/2006/main"/>
        </p:blipFill>
        <p:spPr>
          <a:xfrm xmlns:a="http://schemas.openxmlformats.org/drawingml/2006/main" rot="0" flipH="0" flipV="0">
            <a:off x="3638526" y="2171700"/>
            <a:ext cx="1914573" cy="1428750"/>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1D09EC70-5144-4158-A6F5-B7262522B37B}"/>
              </a:ext>
            </a:extLst>
          </p:cNvPr>
          <p:cNvSpPr>
            <a:spLocks xmlns:a="http://schemas.openxmlformats.org/drawingml/2006/main" noGrp="1"/>
          </p:cNvSpPr>
          <p:nvPr/>
        </p:nvSpPr>
        <p:spPr>
          <a:xfrm xmlns:a="http://schemas.openxmlformats.org/drawingml/2006/main">
            <a:off x="3305175" y="3771900"/>
            <a:ext cx="2581275" cy="0"/>
          </a:xfrm>
          <a:prstGeom xmlns:a="http://schemas.openxmlformats.org/drawingml/2006/main" prst="line">
            <a:avLst/>
          </a:prstGeom>
          <a:noFill xmlns:a="http://schemas.openxmlformats.org/drawingml/2006/main"/>
          <a:ln xmlns:a="http://schemas.openxmlformats.org/drawingml/2006/main" w="19050">
            <a:solidFill>
              <a:srgbClr val="0A0A09"/>
            </a:solidFill>
            <a:prstDash val="solid"/>
          </a:ln>
        </p:spPr>
      </p:sp>
      <p:sp>
        <p:nvSpPr>
          <p:cNvPr id="12" name="">
            <a:extLst xmlns:a="http://schemas.openxmlformats.org/drawingml/2006/main">
              <a:ext uri="{FF2B5EF4-FFF2-40B4-BE49-F238E27FC236}">
                <a16:creationId xmlns:a16="http://schemas.microsoft.com/office/drawing/2014/main" id="{D2863C8F-9E01-4DB7-9575-229FF30952A2}"/>
              </a:ext>
            </a:extLst>
          </p:cNvPr>
          <p:cNvSpPr>
            <a:spLocks xmlns:a="http://schemas.openxmlformats.org/drawingml/2006/main" noGrp="1"/>
          </p:cNvSpPr>
          <p:nvPr/>
        </p:nvSpPr>
        <p:spPr>
          <a:xfrm xmlns:a="http://schemas.openxmlformats.org/drawingml/2006/main">
            <a:off x="3305175" y="3943350"/>
            <a:ext cx="25812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00B84A"/>
                </a:solidFill>
                <a:latin typeface="Courier New"/>
                <a:ea typeface="Courier New"/>
                <a:cs typeface="Courier New"/>
              </a:defRPr>
            </a:pPr>
            <a:r>
              <a:rPr sz="1650" b="1">
                <a:solidFill>
                  <a:srgbClr val="00B84A"/>
                </a:solidFill>
                <a:latin typeface="Courier New"/>
                <a:ea typeface="Courier New"/>
                <a:cs typeface="Courier New"/>
              </a:rPr>
              <a:t>LAW</a:t>
            </a:r>
          </a:p>
        </p:txBody>
      </p:sp>
      <p:sp>
        <p:nvSpPr>
          <p:cNvPr id="13" name="">
            <a:extLst xmlns:a="http://schemas.openxmlformats.org/drawingml/2006/main">
              <a:ext uri="{FF2B5EF4-FFF2-40B4-BE49-F238E27FC236}">
                <a16:creationId xmlns:a16="http://schemas.microsoft.com/office/drawing/2014/main" id="{74F8F133-79A9-4A4E-94D6-797B34740398}"/>
              </a:ext>
            </a:extLst>
          </p:cNvPr>
          <p:cNvSpPr>
            <a:spLocks xmlns:a="http://schemas.openxmlformats.org/drawingml/2006/main" noGrp="1"/>
          </p:cNvSpPr>
          <p:nvPr/>
        </p:nvSpPr>
        <p:spPr>
          <a:xfrm xmlns:a="http://schemas.openxmlformats.org/drawingml/2006/main">
            <a:off x="3305175" y="4419600"/>
            <a:ext cx="2581275"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0">
                <a:solidFill>
                  <a:srgbClr val="0A0A09"/>
                </a:solidFill>
                <a:latin typeface="Courier New"/>
                <a:ea typeface="Courier New"/>
                <a:cs typeface="Courier New"/>
              </a:defRPr>
            </a:pPr>
            <a:r>
              <a:rPr sz="1350" b="0">
                <a:solidFill>
                  <a:srgbClr val="0A0A09"/>
                </a:solidFill>
                <a:latin typeface="Courier New"/>
                <a:ea typeface="Courier New"/>
                <a:cs typeface="Courier New"/>
              </a:rPr>
              <a:t>Deposition summaries</a:t>
            </a:r>
          </a:p>
          <a:p xmlns:a="http://schemas.openxmlformats.org/drawingml/2006/main">
            <a:pPr algn="l">
              <a:lnSpc>
                <a:spcPct val="122000"/>
              </a:lnSpc>
              <a:buNone/>
              <a:defRPr sz="1350" b="0">
                <a:solidFill>
                  <a:srgbClr val="0A0A09"/>
                </a:solidFill>
                <a:latin typeface="Courier New"/>
                <a:ea typeface="Courier New"/>
                <a:cs typeface="Courier New"/>
              </a:defRPr>
            </a:pPr>
            <a:r>
              <a:rPr sz="1350" b="0">
                <a:solidFill>
                  <a:srgbClr val="0A0A09"/>
                </a:solidFill>
                <a:latin typeface="Courier New"/>
                <a:ea typeface="Courier New"/>
                <a:cs typeface="Courier New"/>
              </a:rPr>
              <a:t>Contract comparisons</a:t>
            </a:r>
          </a:p>
          <a:p xmlns:a="http://schemas.openxmlformats.org/drawingml/2006/main">
            <a:pPr algn="l">
              <a:lnSpc>
                <a:spcPct val="122000"/>
              </a:lnSpc>
              <a:buNone/>
              <a:defRPr sz="1350" b="0">
                <a:solidFill>
                  <a:srgbClr val="0A0A09"/>
                </a:solidFill>
                <a:latin typeface="Courier New"/>
                <a:ea typeface="Courier New"/>
                <a:cs typeface="Courier New"/>
              </a:defRPr>
            </a:pPr>
            <a:r>
              <a:rPr sz="1350" b="0">
                <a:solidFill>
                  <a:srgbClr val="0A0A09"/>
                </a:solidFill>
                <a:latin typeface="Courier New"/>
                <a:ea typeface="Courier New"/>
                <a:cs typeface="Courier New"/>
              </a:rPr>
              <a:t>Matter search</a:t>
            </a:r>
          </a:p>
        </p:txBody>
      </p:sp>
      <p:pic>
        <p:nvPicPr>
          <p:cNvPr id="44" name=""/>
          <p:cNvPicPr>
            <a:picLocks xmlns:a="http://schemas.openxmlformats.org/drawingml/2006/main" noChangeAspect="1"/>
          </p:cNvPicPr>
          <p:nvPr/>
        </p:nvPicPr>
        <p:blipFill>
          <a:blip xmlns:r="http://schemas.openxmlformats.org/officeDocument/2006/relationships" xmlns:a="http://schemas.openxmlformats.org/drawingml/2006/main" r:embed="R2a629bc09c474cb8"/>
          <a:stretch xmlns:a="http://schemas.openxmlformats.org/drawingml/2006/main"/>
        </p:blipFill>
        <p:spPr>
          <a:xfrm xmlns:a="http://schemas.openxmlformats.org/drawingml/2006/main" rot="0" flipH="0" flipV="0">
            <a:off x="6391251" y="2171700"/>
            <a:ext cx="1914573" cy="1428750"/>
          </a:xfrm>
          <a:prstGeom xmlns:a="http://schemas.openxmlformats.org/drawingml/2006/main" prst="rect">
            <a:avLst/>
          </a:prstGeom>
        </p:spPr>
      </p:pic>
      <p:sp>
        <p:nvSpPr>
          <p:cNvPr id="15" name="">
            <a:extLst xmlns:a="http://schemas.openxmlformats.org/drawingml/2006/main">
              <a:ext uri="{FF2B5EF4-FFF2-40B4-BE49-F238E27FC236}">
                <a16:creationId xmlns:a16="http://schemas.microsoft.com/office/drawing/2014/main" id="{7D5169F1-77B7-4F44-B4E6-349A8FC4336F}"/>
              </a:ext>
            </a:extLst>
          </p:cNvPr>
          <p:cNvSpPr>
            <a:spLocks xmlns:a="http://schemas.openxmlformats.org/drawingml/2006/main" noGrp="1"/>
          </p:cNvSpPr>
          <p:nvPr/>
        </p:nvSpPr>
        <p:spPr>
          <a:xfrm xmlns:a="http://schemas.openxmlformats.org/drawingml/2006/main">
            <a:off x="6057900" y="3771900"/>
            <a:ext cx="2581275" cy="0"/>
          </a:xfrm>
          <a:prstGeom xmlns:a="http://schemas.openxmlformats.org/drawingml/2006/main" prst="line">
            <a:avLst/>
          </a:prstGeom>
          <a:noFill xmlns:a="http://schemas.openxmlformats.org/drawingml/2006/main"/>
          <a:ln xmlns:a="http://schemas.openxmlformats.org/drawingml/2006/main" w="19050">
            <a:solidFill>
              <a:srgbClr val="0A0A09"/>
            </a:solidFill>
            <a:prstDash val="solid"/>
          </a:ln>
        </p:spPr>
      </p:sp>
      <p:sp>
        <p:nvSpPr>
          <p:cNvPr id="16" name="">
            <a:extLst xmlns:a="http://schemas.openxmlformats.org/drawingml/2006/main">
              <a:ext uri="{FF2B5EF4-FFF2-40B4-BE49-F238E27FC236}">
                <a16:creationId xmlns:a16="http://schemas.microsoft.com/office/drawing/2014/main" id="{29A39467-FBCD-48D7-91E6-EF9B4D288173}"/>
              </a:ext>
            </a:extLst>
          </p:cNvPr>
          <p:cNvSpPr>
            <a:spLocks xmlns:a="http://schemas.openxmlformats.org/drawingml/2006/main" noGrp="1"/>
          </p:cNvSpPr>
          <p:nvPr/>
        </p:nvSpPr>
        <p:spPr>
          <a:xfrm xmlns:a="http://schemas.openxmlformats.org/drawingml/2006/main">
            <a:off x="6057900" y="3943350"/>
            <a:ext cx="25812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00B84A"/>
                </a:solidFill>
                <a:latin typeface="Courier New"/>
                <a:ea typeface="Courier New"/>
                <a:cs typeface="Courier New"/>
              </a:defRPr>
            </a:pPr>
            <a:r>
              <a:rPr sz="1650" b="1">
                <a:solidFill>
                  <a:srgbClr val="00B84A"/>
                </a:solidFill>
                <a:latin typeface="Courier New"/>
                <a:ea typeface="Courier New"/>
                <a:cs typeface="Courier New"/>
              </a:rPr>
              <a:t>MEDICAL</a:t>
            </a:r>
          </a:p>
        </p:txBody>
      </p:sp>
      <p:sp>
        <p:nvSpPr>
          <p:cNvPr id="17" name="">
            <a:extLst xmlns:a="http://schemas.openxmlformats.org/drawingml/2006/main">
              <a:ext uri="{FF2B5EF4-FFF2-40B4-BE49-F238E27FC236}">
                <a16:creationId xmlns:a16="http://schemas.microsoft.com/office/drawing/2014/main" id="{3E42D902-851E-4571-A7FF-635D24C1B40A}"/>
              </a:ext>
            </a:extLst>
          </p:cNvPr>
          <p:cNvSpPr>
            <a:spLocks xmlns:a="http://schemas.openxmlformats.org/drawingml/2006/main" noGrp="1"/>
          </p:cNvSpPr>
          <p:nvPr/>
        </p:nvSpPr>
        <p:spPr>
          <a:xfrm xmlns:a="http://schemas.openxmlformats.org/drawingml/2006/main">
            <a:off x="6057900" y="4419600"/>
            <a:ext cx="2581275"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0">
                <a:solidFill>
                  <a:srgbClr val="0A0A09"/>
                </a:solidFill>
                <a:latin typeface="Courier New"/>
                <a:ea typeface="Courier New"/>
                <a:cs typeface="Courier New"/>
              </a:defRPr>
            </a:pPr>
            <a:r>
              <a:rPr sz="1350" b="0">
                <a:solidFill>
                  <a:srgbClr val="0A0A09"/>
                </a:solidFill>
                <a:latin typeface="Courier New"/>
                <a:ea typeface="Courier New"/>
                <a:cs typeface="Courier New"/>
              </a:rPr>
              <a:t>Draft notes</a:t>
            </a:r>
          </a:p>
          <a:p xmlns:a="http://schemas.openxmlformats.org/drawingml/2006/main">
            <a:pPr algn="l">
              <a:lnSpc>
                <a:spcPct val="122000"/>
              </a:lnSpc>
              <a:buNone/>
              <a:defRPr sz="1350" b="0">
                <a:solidFill>
                  <a:srgbClr val="0A0A09"/>
                </a:solidFill>
                <a:latin typeface="Courier New"/>
                <a:ea typeface="Courier New"/>
                <a:cs typeface="Courier New"/>
              </a:defRPr>
            </a:pPr>
            <a:r>
              <a:rPr sz="1350" b="0">
                <a:solidFill>
                  <a:srgbClr val="0A0A09"/>
                </a:solidFill>
                <a:latin typeface="Courier New"/>
                <a:ea typeface="Courier New"/>
                <a:cs typeface="Courier New"/>
              </a:rPr>
              <a:t>Appeals</a:t>
            </a:r>
          </a:p>
          <a:p xmlns:a="http://schemas.openxmlformats.org/drawingml/2006/main">
            <a:pPr algn="l">
              <a:lnSpc>
                <a:spcPct val="122000"/>
              </a:lnSpc>
              <a:buNone/>
              <a:defRPr sz="1350" b="0">
                <a:solidFill>
                  <a:srgbClr val="0A0A09"/>
                </a:solidFill>
                <a:latin typeface="Courier New"/>
                <a:ea typeface="Courier New"/>
                <a:cs typeface="Courier New"/>
              </a:defRPr>
            </a:pPr>
            <a:r>
              <a:rPr sz="1350" b="0">
                <a:solidFill>
                  <a:srgbClr val="0A0A09"/>
                </a:solidFill>
                <a:latin typeface="Courier New"/>
                <a:ea typeface="Courier New"/>
                <a:cs typeface="Courier New"/>
              </a:rPr>
              <a:t>Record summaries</a:t>
            </a:r>
          </a:p>
        </p:txBody>
      </p:sp>
      <p:pic>
        <p:nvPicPr>
          <p:cNvPr id="48" name=""/>
          <p:cNvPicPr>
            <a:picLocks xmlns:a="http://schemas.openxmlformats.org/drawingml/2006/main" noChangeAspect="1"/>
          </p:cNvPicPr>
          <p:nvPr/>
        </p:nvPicPr>
        <p:blipFill>
          <a:blip xmlns:r="http://schemas.openxmlformats.org/officeDocument/2006/relationships" xmlns:a="http://schemas.openxmlformats.org/drawingml/2006/main" r:embed="Rd795fdba1b134ba6"/>
          <a:stretch xmlns:a="http://schemas.openxmlformats.org/drawingml/2006/main"/>
        </p:blipFill>
        <p:spPr>
          <a:xfrm xmlns:a="http://schemas.openxmlformats.org/drawingml/2006/main" rot="0" flipH="0" flipV="0">
            <a:off x="9145028" y="2171700"/>
            <a:ext cx="1912469" cy="1428750"/>
          </a:xfrm>
          <a:prstGeom xmlns:a="http://schemas.openxmlformats.org/drawingml/2006/main" prst="rect">
            <a:avLst/>
          </a:prstGeom>
        </p:spPr>
      </p:pic>
      <p:sp>
        <p:nvSpPr>
          <p:cNvPr id="19" name="">
            <a:extLst xmlns:a="http://schemas.openxmlformats.org/drawingml/2006/main">
              <a:ext uri="{FF2B5EF4-FFF2-40B4-BE49-F238E27FC236}">
                <a16:creationId xmlns:a16="http://schemas.microsoft.com/office/drawing/2014/main" id="{601281F9-7B1E-42BB-9E8D-842444DFFD60}"/>
              </a:ext>
            </a:extLst>
          </p:cNvPr>
          <p:cNvSpPr>
            <a:spLocks xmlns:a="http://schemas.openxmlformats.org/drawingml/2006/main" noGrp="1"/>
          </p:cNvSpPr>
          <p:nvPr/>
        </p:nvSpPr>
        <p:spPr>
          <a:xfrm xmlns:a="http://schemas.openxmlformats.org/drawingml/2006/main">
            <a:off x="8810625" y="3771900"/>
            <a:ext cx="2581275" cy="0"/>
          </a:xfrm>
          <a:prstGeom xmlns:a="http://schemas.openxmlformats.org/drawingml/2006/main" prst="line">
            <a:avLst/>
          </a:prstGeom>
          <a:noFill xmlns:a="http://schemas.openxmlformats.org/drawingml/2006/main"/>
          <a:ln xmlns:a="http://schemas.openxmlformats.org/drawingml/2006/main" w="19050">
            <a:solidFill>
              <a:srgbClr val="0A0A09"/>
            </a:solidFill>
            <a:prstDash val="solid"/>
          </a:ln>
        </p:spPr>
      </p:sp>
      <p:sp>
        <p:nvSpPr>
          <p:cNvPr id="20" name="">
            <a:extLst xmlns:a="http://schemas.openxmlformats.org/drawingml/2006/main">
              <a:ext uri="{FF2B5EF4-FFF2-40B4-BE49-F238E27FC236}">
                <a16:creationId xmlns:a16="http://schemas.microsoft.com/office/drawing/2014/main" id="{D162D7FF-1B3D-4630-B017-3AFECE0F87BF}"/>
              </a:ext>
            </a:extLst>
          </p:cNvPr>
          <p:cNvSpPr>
            <a:spLocks xmlns:a="http://schemas.openxmlformats.org/drawingml/2006/main" noGrp="1"/>
          </p:cNvSpPr>
          <p:nvPr/>
        </p:nvSpPr>
        <p:spPr>
          <a:xfrm xmlns:a="http://schemas.openxmlformats.org/drawingml/2006/main">
            <a:off x="8810625" y="3943350"/>
            <a:ext cx="25812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B69551"/>
                </a:solidFill>
                <a:latin typeface="Courier New"/>
                <a:ea typeface="Courier New"/>
                <a:cs typeface="Courier New"/>
              </a:defRPr>
            </a:pPr>
            <a:r>
              <a:rPr sz="1650" b="1">
                <a:solidFill>
                  <a:srgbClr val="B69551"/>
                </a:solidFill>
                <a:latin typeface="Courier New"/>
                <a:ea typeface="Courier New"/>
                <a:cs typeface="Courier New"/>
              </a:rPr>
              <a:t>BUSINESS OWNERS</a:t>
            </a:r>
          </a:p>
        </p:txBody>
      </p:sp>
      <p:sp>
        <p:nvSpPr>
          <p:cNvPr id="21" name="">
            <a:extLst xmlns:a="http://schemas.openxmlformats.org/drawingml/2006/main">
              <a:ext uri="{FF2B5EF4-FFF2-40B4-BE49-F238E27FC236}">
                <a16:creationId xmlns:a16="http://schemas.microsoft.com/office/drawing/2014/main" id="{6EA4080C-308C-4E42-AD4F-E353235EE445}"/>
              </a:ext>
            </a:extLst>
          </p:cNvPr>
          <p:cNvSpPr>
            <a:spLocks xmlns:a="http://schemas.openxmlformats.org/drawingml/2006/main" noGrp="1"/>
          </p:cNvSpPr>
          <p:nvPr/>
        </p:nvSpPr>
        <p:spPr>
          <a:xfrm xmlns:a="http://schemas.openxmlformats.org/drawingml/2006/main">
            <a:off x="8810625" y="4419600"/>
            <a:ext cx="2581275"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0">
                <a:solidFill>
                  <a:srgbClr val="0A0A09"/>
                </a:solidFill>
                <a:latin typeface="Courier New"/>
                <a:ea typeface="Courier New"/>
                <a:cs typeface="Courier New"/>
              </a:defRPr>
            </a:pPr>
            <a:r>
              <a:rPr sz="1350" b="0">
                <a:solidFill>
                  <a:srgbClr val="0A0A09"/>
                </a:solidFill>
                <a:latin typeface="Courier New"/>
                <a:ea typeface="Courier New"/>
                <a:cs typeface="Courier New"/>
              </a:rPr>
              <a:t>Proposals</a:t>
            </a:r>
          </a:p>
          <a:p xmlns:a="http://schemas.openxmlformats.org/drawingml/2006/main">
            <a:pPr algn="l">
              <a:lnSpc>
                <a:spcPct val="122000"/>
              </a:lnSpc>
              <a:buNone/>
              <a:defRPr sz="1350" b="0">
                <a:solidFill>
                  <a:srgbClr val="0A0A09"/>
                </a:solidFill>
                <a:latin typeface="Courier New"/>
                <a:ea typeface="Courier New"/>
                <a:cs typeface="Courier New"/>
              </a:defRPr>
            </a:pPr>
            <a:r>
              <a:rPr sz="1350" b="0">
                <a:solidFill>
                  <a:srgbClr val="0A0A09"/>
                </a:solidFill>
                <a:latin typeface="Courier New"/>
                <a:ea typeface="Courier New"/>
                <a:cs typeface="Courier New"/>
              </a:rPr>
              <a:t>Records and bids</a:t>
            </a:r>
          </a:p>
          <a:p xmlns:a="http://schemas.openxmlformats.org/drawingml/2006/main">
            <a:pPr algn="l">
              <a:lnSpc>
                <a:spcPct val="122000"/>
              </a:lnSpc>
              <a:buNone/>
              <a:defRPr sz="1350" b="0">
                <a:solidFill>
                  <a:srgbClr val="0A0A09"/>
                </a:solidFill>
                <a:latin typeface="Courier New"/>
                <a:ea typeface="Courier New"/>
                <a:cs typeface="Courier New"/>
              </a:defRPr>
            </a:pPr>
            <a:r>
              <a:rPr sz="1350" b="0">
                <a:solidFill>
                  <a:srgbClr val="0A0A09"/>
                </a:solidFill>
                <a:latin typeface="Courier New"/>
                <a:ea typeface="Courier New"/>
                <a:cs typeface="Courier New"/>
              </a:rPr>
              <a:t>Small internal tools</a:t>
            </a:r>
          </a:p>
        </p:txBody>
      </p:sp>
      <p:sp>
        <p:nvSpPr>
          <p:cNvPr id="22" name="">
            <a:extLst xmlns:a="http://schemas.openxmlformats.org/drawingml/2006/main">
              <a:ext uri="{FF2B5EF4-FFF2-40B4-BE49-F238E27FC236}">
                <a16:creationId xmlns:a16="http://schemas.microsoft.com/office/drawing/2014/main" id="{8274B85E-0FEE-4B5D-B855-F1A5593EC911}"/>
              </a:ext>
            </a:extLst>
          </p:cNvPr>
          <p:cNvSpPr>
            <a:spLocks xmlns:a="http://schemas.openxmlformats.org/drawingml/2006/main" noGrp="1"/>
          </p:cNvSpPr>
          <p:nvPr/>
        </p:nvSpPr>
        <p:spPr>
          <a:xfrm xmlns:a="http://schemas.openxmlformats.org/drawingml/2006/main">
            <a:off x="552450" y="5829300"/>
            <a:ext cx="110871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8000"/>
              </a:lnSpc>
              <a:buNone/>
              <a:defRPr sz="975" b="1">
                <a:solidFill>
                  <a:srgbClr val="817E74"/>
                </a:solidFill>
                <a:latin typeface="Courier New"/>
                <a:ea typeface="Courier New"/>
                <a:cs typeface="Courier New"/>
              </a:defRPr>
            </a:pPr>
            <a:r>
              <a:rPr sz="975" b="1">
                <a:solidFill>
                  <a:srgbClr val="817E74"/>
                </a:solidFill>
                <a:latin typeface="Courier New"/>
                <a:ea typeface="Courier New"/>
                <a:cs typeface="Courier New"/>
              </a:rPr>
              <a:t>STAFF REVIEW THE WORK AND REMAIN RESPONSIBLE FOR PROFESSIONAL DECISIONS</a:t>
            </a:r>
          </a:p>
        </p:txBody>
      </p:sp>
      <p:sp>
        <p:nvSpPr>
          <p:cNvPr id="23" name="">
            <a:extLst xmlns:a="http://schemas.openxmlformats.org/drawingml/2006/main">
              <a:ext uri="{FF2B5EF4-FFF2-40B4-BE49-F238E27FC236}">
                <a16:creationId xmlns:a16="http://schemas.microsoft.com/office/drawing/2014/main" id="{50290615-87CF-4522-9782-3D88FA2F0449}"/>
              </a:ext>
            </a:extLst>
          </p:cNvPr>
          <p:cNvSpPr>
            <a:spLocks xmlns:a="http://schemas.openxmlformats.org/drawingml/2006/main" noGrp="1"/>
          </p:cNvSpPr>
          <p:nvPr/>
        </p:nvSpPr>
        <p:spPr>
          <a:xfrm xmlns:a="http://schemas.openxmlformats.org/drawingml/2006/main">
            <a:off x="552450" y="6477000"/>
            <a:ext cx="1108710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24" name="">
            <a:extLst xmlns:a="http://schemas.openxmlformats.org/drawingml/2006/main">
              <a:ext uri="{FF2B5EF4-FFF2-40B4-BE49-F238E27FC236}">
                <a16:creationId xmlns:a16="http://schemas.microsoft.com/office/drawing/2014/main" id="{4E4C1520-1C22-4FAA-9AD4-826627B0D890}"/>
              </a:ext>
            </a:extLst>
          </p:cNvPr>
          <p:cNvSpPr>
            <a:spLocks xmlns:a="http://schemas.openxmlformats.org/drawingml/2006/main" noGrp="1"/>
          </p:cNvSpPr>
          <p:nvPr/>
        </p:nvSpPr>
        <p:spPr>
          <a:xfrm xmlns:a="http://schemas.openxmlformats.org/drawingml/2006/main">
            <a:off x="552450" y="658177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 LLC / STAFFORD, VIRGINIA</a:t>
            </a:r>
          </a:p>
        </p:txBody>
      </p:sp>
      <p:sp>
        <p:nvSpPr>
          <p:cNvPr id="25" name="">
            <a:extLst xmlns:a="http://schemas.openxmlformats.org/drawingml/2006/main">
              <a:ext uri="{FF2B5EF4-FFF2-40B4-BE49-F238E27FC236}">
                <a16:creationId xmlns:a16="http://schemas.microsoft.com/office/drawing/2014/main" id="{2BBA3EE0-FC8D-4C60-B62D-BE2B667FF2BF}"/>
              </a:ext>
            </a:extLst>
          </p:cNvPr>
          <p:cNvSpPr>
            <a:spLocks xmlns:a="http://schemas.openxmlformats.org/drawingml/2006/main" noGrp="1"/>
          </p:cNvSpPr>
          <p:nvPr/>
        </p:nvSpPr>
        <p:spPr>
          <a:xfrm xmlns:a="http://schemas.openxmlformats.org/drawingml/2006/main">
            <a:off x="9525000" y="6581775"/>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SPLAY.LLC</a:t>
            </a:r>
          </a:p>
        </p:txBody>
      </p:sp>
    </p:spTree>
    <p:extLst>
      <p:ext uri="{BB962C8B-B14F-4D97-AF65-F5344CB8AC3E}">
        <p14:creationId xmlns:p14="http://schemas.microsoft.com/office/powerpoint/2010/main" val="1517038937"/>
      </p:ext>
    </p:extLst>
  </p:cSld>
</p:sld>
</file>

<file path=ppt/slides/slide7.xml><?xml version="1.0" encoding="utf-8"?>
<p:sld xmlns:p="http://schemas.openxmlformats.org/presentationml/2006/main">
  <p:cSld>
    <p:bg>
      <p:bgPr>
        <a:solidFill xmlns:a="http://schemas.openxmlformats.org/drawingml/2006/main">
          <a:srgbClr val="0A0A09"/>
        </a:solidFill>
      </p:bgPr>
    </p:bg>
    <p:spTree>
      <p:nvGrpSpPr>
        <p:cNvPr id="1" name=""/>
        <p:cNvGrpSpPr/>
        <p:nvPr/>
      </p:nvGrpSpPr>
      <p:grpSpPr>
        <a:xfrm xmlns:a="http://schemas.openxmlformats.org/drawingml/2006/main"/>
      </p:grpSpPr>
      <p:sp>
        <p:nvSpPr>
          <p:cNvPr id="30" name="">
            <a:extLst xmlns:a="http://schemas.openxmlformats.org/drawingml/2006/main">
              <a:ext uri="{FF2B5EF4-FFF2-40B4-BE49-F238E27FC236}">
                <a16:creationId xmlns:a16="http://schemas.microsoft.com/office/drawing/2014/main" id="{06B9E49E-3291-4C59-8C5C-D1A9D9BEE08E}"/>
              </a:ext>
            </a:extLst>
          </p:cNvPr>
          <p:cNvSpPr>
            <a:spLocks xmlns:a="http://schemas.openxmlformats.org/drawingml/2006/main" noGrp="1"/>
          </p:cNvSpPr>
          <p:nvPr/>
        </p:nvSpPr>
        <p:spPr>
          <a:xfrm xmlns:a="http://schemas.openxmlformats.org/drawingml/2006/main">
            <a:off x="552450" y="285750"/>
            <a:ext cx="3714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900" b="1">
                <a:solidFill>
                  <a:srgbClr val="E9E5DA"/>
                </a:solidFill>
                <a:latin typeface="Courier New"/>
                <a:ea typeface="Courier New"/>
                <a:cs typeface="Courier New"/>
              </a:defRPr>
            </a:pPr>
            <a:r>
              <a:rPr sz="900" b="1">
                <a:solidFill>
                  <a:srgbClr val="E9E5DA"/>
                </a:solidFill>
                <a:latin typeface="Courier New"/>
                <a:ea typeface="Courier New"/>
                <a:cs typeface="Courier New"/>
              </a:rPr>
              <a:t>SPLAY / CORPORATE BRIEFING</a:t>
            </a:r>
          </a:p>
        </p:txBody>
      </p:sp>
      <p:sp>
        <p:nvSpPr>
          <p:cNvPr id="2" name="">
            <a:extLst xmlns:a="http://schemas.openxmlformats.org/drawingml/2006/main">
              <a:ext uri="{FF2B5EF4-FFF2-40B4-BE49-F238E27FC236}">
                <a16:creationId xmlns:a16="http://schemas.microsoft.com/office/drawing/2014/main" id="{ADA38CB6-C3AE-4111-BC08-66D40B563B4F}"/>
              </a:ext>
            </a:extLst>
          </p:cNvPr>
          <p:cNvSpPr>
            <a:spLocks xmlns:a="http://schemas.openxmlformats.org/drawingml/2006/main" noGrp="1"/>
          </p:cNvSpPr>
          <p:nvPr/>
        </p:nvSpPr>
        <p:spPr>
          <a:xfrm xmlns:a="http://schemas.openxmlformats.org/drawingml/2006/main">
            <a:off x="7905750" y="285750"/>
            <a:ext cx="3733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900" b="0">
                <a:solidFill>
                  <a:srgbClr val="817E74"/>
                </a:solidFill>
                <a:latin typeface="Courier New"/>
                <a:ea typeface="Courier New"/>
                <a:cs typeface="Courier New"/>
              </a:defRPr>
            </a:pPr>
            <a:r>
              <a:rPr sz="900" b="0">
                <a:solidFill>
                  <a:srgbClr val="817E74"/>
                </a:solidFill>
                <a:latin typeface="Courier New"/>
                <a:ea typeface="Courier New"/>
                <a:cs typeface="Courier New"/>
              </a:rPr>
              <a:t>PRIVATE AI / PRE-ORDER 07 / 11</a:t>
            </a:r>
          </a:p>
        </p:txBody>
      </p:sp>
      <p:sp>
        <p:nvSpPr>
          <p:cNvPr id="3" name="">
            <a:extLst xmlns:a="http://schemas.openxmlformats.org/drawingml/2006/main">
              <a:ext uri="{FF2B5EF4-FFF2-40B4-BE49-F238E27FC236}">
                <a16:creationId xmlns:a16="http://schemas.microsoft.com/office/drawing/2014/main" id="{4B6801E3-D055-48CF-ABB4-DB66CD986A8D}"/>
              </a:ext>
            </a:extLst>
          </p:cNvPr>
          <p:cNvSpPr>
            <a:spLocks xmlns:a="http://schemas.openxmlformats.org/drawingml/2006/main" noGrp="1"/>
          </p:cNvSpPr>
          <p:nvPr/>
        </p:nvSpPr>
        <p:spPr>
          <a:xfrm xmlns:a="http://schemas.openxmlformats.org/drawingml/2006/main">
            <a:off x="552450" y="571500"/>
            <a:ext cx="11087100" cy="0"/>
          </a:xfrm>
          <a:prstGeom xmlns:a="http://schemas.openxmlformats.org/drawingml/2006/main" prst="line">
            <a:avLst/>
          </a:prstGeom>
          <a:noFill xmlns:a="http://schemas.openxmlformats.org/drawingml/2006/main"/>
          <a:ln xmlns:a="http://schemas.openxmlformats.org/drawingml/2006/main" w="9525">
            <a:solidFill>
              <a:srgbClr val="2A2925"/>
            </a:solidFill>
            <a:prstDash val="solid"/>
          </a:ln>
        </p:spPr>
      </p:sp>
      <p:sp>
        <p:nvSpPr>
          <p:cNvPr id="4" name="slide-title">
            <a:extLst xmlns:a="http://schemas.openxmlformats.org/drawingml/2006/main">
              <a:ext uri="{FF2B5EF4-FFF2-40B4-BE49-F238E27FC236}">
                <a16:creationId xmlns:a16="http://schemas.microsoft.com/office/drawing/2014/main" id="{AC6FB6D4-515D-4DA6-8F17-DAE9FEE00C9E}"/>
              </a:ext>
            </a:extLst>
          </p:cNvPr>
          <p:cNvSpPr>
            <a:spLocks xmlns:a="http://schemas.openxmlformats.org/drawingml/2006/main" noGrp="1"/>
          </p:cNvSpPr>
          <p:nvPr/>
        </p:nvSpPr>
        <p:spPr>
          <a:xfrm xmlns:a="http://schemas.openxmlformats.org/drawingml/2006/main">
            <a:off x="552450" y="857250"/>
            <a:ext cx="1108710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6000"/>
              </a:lnSpc>
              <a:buNone/>
              <a:defRPr sz="3600" b="1">
                <a:solidFill>
                  <a:srgbClr val="E9E5DA"/>
                </a:solidFill>
                <a:latin typeface="Courier New"/>
                <a:ea typeface="Courier New"/>
                <a:cs typeface="Courier New"/>
              </a:defRPr>
            </a:pPr>
            <a:r>
              <a:rPr sz="3600" b="1">
                <a:solidFill>
                  <a:srgbClr val="E9E5DA"/>
                </a:solidFill>
                <a:latin typeface="Courier New"/>
                <a:ea typeface="Courier New"/>
                <a:cs typeface="Courier New"/>
              </a:rPr>
              <a:t>LOCAL PROCESSING AND ACCESS CONTROLS</a:t>
            </a:r>
          </a:p>
        </p:txBody>
      </p:sp>
      <p:sp>
        <p:nvSpPr>
          <p:cNvPr id="5" name="">
            <a:extLst xmlns:a="http://schemas.openxmlformats.org/drawingml/2006/main">
              <a:ext uri="{FF2B5EF4-FFF2-40B4-BE49-F238E27FC236}">
                <a16:creationId xmlns:a16="http://schemas.microsoft.com/office/drawing/2014/main" id="{81626B97-E9F9-4141-8DBC-FB7C68E64A73}"/>
              </a:ext>
            </a:extLst>
          </p:cNvPr>
          <p:cNvSpPr>
            <a:spLocks xmlns:a="http://schemas.openxmlformats.org/drawingml/2006/main" noGrp="1"/>
          </p:cNvSpPr>
          <p:nvPr/>
        </p:nvSpPr>
        <p:spPr>
          <a:xfrm xmlns:a="http://schemas.openxmlformats.org/drawingml/2006/main">
            <a:off x="552450" y="21526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236"/>
          </a:bodyPr>
          <a:lstStyle xmlns:a="http://schemas.openxmlformats.org/drawingml/2006/main"/>
          <a:p xmlns:a="http://schemas.openxmlformats.org/drawingml/2006/main">
            <a:pPr algn="l">
              <a:lnSpc>
                <a:spcPct val="108000"/>
              </a:lnSpc>
              <a:buNone/>
              <a:defRPr sz="3600" b="1">
                <a:solidFill>
                  <a:srgbClr val="E9E5DA"/>
                </a:solidFill>
                <a:latin typeface="Courier New"/>
                <a:ea typeface="Courier New"/>
                <a:cs typeface="Courier New"/>
              </a:defRPr>
            </a:pPr>
            <a:r>
              <a:rPr sz="3600" b="1">
                <a:solidFill>
                  <a:srgbClr val="E9E5DA"/>
                </a:solidFill>
                <a:latin typeface="Courier New"/>
                <a:ea typeface="Courier New"/>
                <a:cs typeface="Courier New"/>
              </a:rPr>
              <a:t>STANDARD</a:t>
            </a:r>
          </a:p>
        </p:txBody>
      </p:sp>
      <p:sp>
        <p:nvSpPr>
          <p:cNvPr id="6" name="">
            <a:extLst xmlns:a="http://schemas.openxmlformats.org/drawingml/2006/main">
              <a:ext uri="{FF2B5EF4-FFF2-40B4-BE49-F238E27FC236}">
                <a16:creationId xmlns:a16="http://schemas.microsoft.com/office/drawing/2014/main" id="{233CA356-3FE9-4462-9427-895465B2A954}"/>
              </a:ext>
            </a:extLst>
          </p:cNvPr>
          <p:cNvSpPr>
            <a:spLocks xmlns:a="http://schemas.openxmlformats.org/drawingml/2006/main" noGrp="1"/>
          </p:cNvSpPr>
          <p:nvPr/>
        </p:nvSpPr>
        <p:spPr>
          <a:xfrm xmlns:a="http://schemas.openxmlformats.org/drawingml/2006/main">
            <a:off x="552450" y="26479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236"/>
          </a:bodyPr>
          <a:lstStyle xmlns:a="http://schemas.openxmlformats.org/drawingml/2006/main"/>
          <a:p xmlns:a="http://schemas.openxmlformats.org/drawingml/2006/main">
            <a:pPr algn="l">
              <a:lnSpc>
                <a:spcPct val="108000"/>
              </a:lnSpc>
              <a:buNone/>
              <a:defRPr sz="3600" b="1">
                <a:solidFill>
                  <a:srgbClr val="00B84A"/>
                </a:solidFill>
                <a:latin typeface="Courier New"/>
                <a:ea typeface="Courier New"/>
                <a:cs typeface="Courier New"/>
              </a:defRPr>
            </a:pPr>
            <a:r>
              <a:rPr sz="3600" b="1">
                <a:solidFill>
                  <a:srgbClr val="00B84A"/>
                </a:solidFill>
                <a:latin typeface="Courier New"/>
                <a:ea typeface="Courier New"/>
                <a:cs typeface="Courier New"/>
              </a:rPr>
              <a:t>CONFIGURATION</a:t>
            </a:r>
          </a:p>
        </p:txBody>
      </p:sp>
      <p:sp>
        <p:nvSpPr>
          <p:cNvPr id="7" name="">
            <a:extLst xmlns:a="http://schemas.openxmlformats.org/drawingml/2006/main">
              <a:ext uri="{FF2B5EF4-FFF2-40B4-BE49-F238E27FC236}">
                <a16:creationId xmlns:a16="http://schemas.microsoft.com/office/drawing/2014/main" id="{F66D2F0D-D662-4EFD-9F39-026CAEDB9E21}"/>
              </a:ext>
            </a:extLst>
          </p:cNvPr>
          <p:cNvSpPr>
            <a:spLocks xmlns:a="http://schemas.openxmlformats.org/drawingml/2006/main" noGrp="1"/>
          </p:cNvSpPr>
          <p:nvPr/>
        </p:nvSpPr>
        <p:spPr>
          <a:xfrm xmlns:a="http://schemas.openxmlformats.org/drawingml/2006/main">
            <a:off x="552450" y="3448050"/>
            <a:ext cx="46863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8140"/>
          </a:bodyPr>
          <a:lstStyle xmlns:a="http://schemas.openxmlformats.org/drawingml/2006/main"/>
          <a:p xmlns:a="http://schemas.openxmlformats.org/drawingml/2006/main">
            <a:pPr algn="l">
              <a:lnSpc>
                <a:spcPct val="124000"/>
              </a:lnSpc>
              <a:buNone/>
              <a:defRPr sz="1575" b="0">
                <a:solidFill>
                  <a:srgbClr val="817E74"/>
                </a:solidFill>
                <a:latin typeface="Courier New"/>
                <a:ea typeface="Courier New"/>
                <a:cs typeface="Courier New"/>
              </a:defRPr>
            </a:pPr>
            <a:r>
              <a:rPr sz="1575" b="0">
                <a:solidFill>
                  <a:srgbClr val="817E74"/>
                </a:solidFill>
                <a:latin typeface="Courier New"/>
                <a:ea typeface="Courier New"/>
                <a:cs typeface="Courier New"/>
              </a:rPr>
              <a:t>The standard configuration processes files and AI requests locally. It can operate without public internet.</a:t>
            </a:r>
          </a:p>
        </p:txBody>
      </p:sp>
      <p:sp>
        <p:nvSpPr>
          <p:cNvPr id="8" name="">
            <a:extLst xmlns:a="http://schemas.openxmlformats.org/drawingml/2006/main">
              <a:ext uri="{FF2B5EF4-FFF2-40B4-BE49-F238E27FC236}">
                <a16:creationId xmlns:a16="http://schemas.microsoft.com/office/drawing/2014/main" id="{BE211DE3-0842-4C98-B08B-BC5393A6BAF2}"/>
              </a:ext>
            </a:extLst>
          </p:cNvPr>
          <p:cNvSpPr>
            <a:spLocks xmlns:a="http://schemas.openxmlformats.org/drawingml/2006/main" noGrp="1"/>
          </p:cNvSpPr>
          <p:nvPr/>
        </p:nvSpPr>
        <p:spPr>
          <a:xfrm xmlns:a="http://schemas.openxmlformats.org/drawingml/2006/main">
            <a:off x="552450" y="4695825"/>
            <a:ext cx="4533900" cy="685800"/>
          </a:xfrm>
          <a:prstGeom xmlns:a="http://schemas.openxmlformats.org/drawingml/2006/main" prst="rect">
            <a:avLst/>
          </a:prstGeom>
          <a:noFill xmlns:a="http://schemas.openxmlformats.org/drawingml/2006/main"/>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F5402D36-B096-4041-8229-99E07673D8DE}"/>
              </a:ext>
            </a:extLst>
          </p:cNvPr>
          <p:cNvSpPr>
            <a:spLocks xmlns:a="http://schemas.openxmlformats.org/drawingml/2006/main" noGrp="1"/>
          </p:cNvSpPr>
          <p:nvPr/>
        </p:nvSpPr>
        <p:spPr>
          <a:xfrm xmlns:a="http://schemas.openxmlformats.org/drawingml/2006/main">
            <a:off x="2857500" y="4953000"/>
            <a:ext cx="26860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1">
                <a:solidFill>
                  <a:srgbClr val="E9E5DA"/>
                </a:solidFill>
                <a:latin typeface="Courier New"/>
                <a:ea typeface="Courier New"/>
                <a:cs typeface="Courier New"/>
              </a:defRPr>
            </a:pPr>
            <a:r>
              <a:rPr sz="1275" b="1">
                <a:solidFill>
                  <a:srgbClr val="00B84A"/>
                </a:solidFill>
                <a:latin typeface="Courier New"/>
                <a:ea typeface="Courier New"/>
                <a:cs typeface="Courier New"/>
              </a:rPr>
              <a:t>LOCAL PROCESSING</a:t>
            </a:r>
          </a:p>
        </p:txBody>
      </p:sp>
      <p:sp>
        <p:nvSpPr>
          <p:cNvPr id="10" name="">
            <a:extLst xmlns:a="http://schemas.openxmlformats.org/drawingml/2006/main">
              <a:ext uri="{FF2B5EF4-FFF2-40B4-BE49-F238E27FC236}">
                <a16:creationId xmlns:a16="http://schemas.microsoft.com/office/drawing/2014/main" id="{C4492207-3A8E-4A22-849A-CC7D16AB6132}"/>
              </a:ext>
            </a:extLst>
          </p:cNvPr>
          <p:cNvSpPr>
            <a:spLocks xmlns:a="http://schemas.openxmlformats.org/drawingml/2006/main" noGrp="1"/>
          </p:cNvSpPr>
          <p:nvPr/>
        </p:nvSpPr>
        <p:spPr>
          <a:xfrm xmlns:a="http://schemas.openxmlformats.org/drawingml/2006/main">
            <a:off x="6191250" y="2152650"/>
            <a:ext cx="5448300" cy="0"/>
          </a:xfrm>
          <a:prstGeom xmlns:a="http://schemas.openxmlformats.org/drawingml/2006/main" prst="line">
            <a:avLst/>
          </a:prstGeom>
          <a:noFill xmlns:a="http://schemas.openxmlformats.org/drawingml/2006/main"/>
          <a:ln xmlns:a="http://schemas.openxmlformats.org/drawingml/2006/main" w="9525">
            <a:solidFill>
              <a:srgbClr val="2A2925"/>
            </a:solidFill>
            <a:prstDash val="solid"/>
          </a:ln>
        </p:spPr>
      </p:sp>
      <p:sp>
        <p:nvSpPr>
          <p:cNvPr id="11" name="">
            <a:extLst xmlns:a="http://schemas.openxmlformats.org/drawingml/2006/main">
              <a:ext uri="{FF2B5EF4-FFF2-40B4-BE49-F238E27FC236}">
                <a16:creationId xmlns:a16="http://schemas.microsoft.com/office/drawing/2014/main" id="{D8CE3BED-EA88-48C3-8DBC-56E5B03058F7}"/>
              </a:ext>
            </a:extLst>
          </p:cNvPr>
          <p:cNvSpPr>
            <a:spLocks xmlns:a="http://schemas.openxmlformats.org/drawingml/2006/main" noGrp="1"/>
          </p:cNvSpPr>
          <p:nvPr/>
        </p:nvSpPr>
        <p:spPr>
          <a:xfrm xmlns:a="http://schemas.openxmlformats.org/drawingml/2006/main">
            <a:off x="6191250" y="2324100"/>
            <a:ext cx="285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0">
                <a:solidFill>
                  <a:srgbClr val="00B84A"/>
                </a:solidFill>
                <a:latin typeface="Courier New"/>
                <a:ea typeface="Courier New"/>
                <a:cs typeface="Courier New"/>
              </a:defRPr>
            </a:pPr>
            <a:r>
              <a:rPr sz="1275" b="0">
                <a:solidFill>
                  <a:srgbClr val="00B84A"/>
                </a:solidFill>
                <a:latin typeface="Courier New"/>
                <a:ea typeface="Courier New"/>
                <a:cs typeface="Courier New"/>
              </a:rPr>
              <a:t>■</a:t>
            </a:r>
          </a:p>
        </p:txBody>
      </p:sp>
      <p:sp>
        <p:nvSpPr>
          <p:cNvPr id="12" name="">
            <a:extLst xmlns:a="http://schemas.openxmlformats.org/drawingml/2006/main">
              <a:ext uri="{FF2B5EF4-FFF2-40B4-BE49-F238E27FC236}">
                <a16:creationId xmlns:a16="http://schemas.microsoft.com/office/drawing/2014/main" id="{1ACFB391-D957-454E-A3C5-2143542FE80B}"/>
              </a:ext>
            </a:extLst>
          </p:cNvPr>
          <p:cNvSpPr>
            <a:spLocks xmlns:a="http://schemas.openxmlformats.org/drawingml/2006/main" noGrp="1"/>
          </p:cNvSpPr>
          <p:nvPr/>
        </p:nvSpPr>
        <p:spPr>
          <a:xfrm xmlns:a="http://schemas.openxmlformats.org/drawingml/2006/main">
            <a:off x="6667500" y="2314575"/>
            <a:ext cx="49720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1">
                <a:solidFill>
                  <a:srgbClr val="E9E5DA"/>
                </a:solidFill>
                <a:latin typeface="Courier New"/>
                <a:ea typeface="Courier New"/>
                <a:cs typeface="Courier New"/>
              </a:defRPr>
            </a:pPr>
            <a:r>
              <a:rPr sz="1350" b="1">
                <a:solidFill>
                  <a:srgbClr val="E9E5DA"/>
                </a:solidFill>
                <a:latin typeface="Courier New"/>
                <a:ea typeface="Courier New"/>
                <a:cs typeface="Courier New"/>
              </a:rPr>
              <a:t>OUTBOUND MODEL TRAFFIC BLOCKED</a:t>
            </a:r>
          </a:p>
        </p:txBody>
      </p:sp>
      <p:sp>
        <p:nvSpPr>
          <p:cNvPr id="13" name="">
            <a:extLst xmlns:a="http://schemas.openxmlformats.org/drawingml/2006/main">
              <a:ext uri="{FF2B5EF4-FFF2-40B4-BE49-F238E27FC236}">
                <a16:creationId xmlns:a16="http://schemas.microsoft.com/office/drawing/2014/main" id="{07E7F710-9EB9-4619-9186-DB3C2D425FFF}"/>
              </a:ext>
            </a:extLst>
          </p:cNvPr>
          <p:cNvSpPr>
            <a:spLocks xmlns:a="http://schemas.openxmlformats.org/drawingml/2006/main" noGrp="1"/>
          </p:cNvSpPr>
          <p:nvPr/>
        </p:nvSpPr>
        <p:spPr>
          <a:xfrm xmlns:a="http://schemas.openxmlformats.org/drawingml/2006/main">
            <a:off x="6191250" y="2838450"/>
            <a:ext cx="5448300" cy="0"/>
          </a:xfrm>
          <a:prstGeom xmlns:a="http://schemas.openxmlformats.org/drawingml/2006/main" prst="line">
            <a:avLst/>
          </a:prstGeom>
          <a:noFill xmlns:a="http://schemas.openxmlformats.org/drawingml/2006/main"/>
          <a:ln xmlns:a="http://schemas.openxmlformats.org/drawingml/2006/main" w="9525">
            <a:solidFill>
              <a:srgbClr val="2A2925"/>
            </a:solidFill>
            <a:prstDash val="solid"/>
          </a:ln>
        </p:spPr>
      </p:sp>
      <p:sp>
        <p:nvSpPr>
          <p:cNvPr id="14" name="">
            <a:extLst xmlns:a="http://schemas.openxmlformats.org/drawingml/2006/main">
              <a:ext uri="{FF2B5EF4-FFF2-40B4-BE49-F238E27FC236}">
                <a16:creationId xmlns:a16="http://schemas.microsoft.com/office/drawing/2014/main" id="{E3752E8A-5183-4C21-A4CF-6852A0759881}"/>
              </a:ext>
            </a:extLst>
          </p:cNvPr>
          <p:cNvSpPr>
            <a:spLocks xmlns:a="http://schemas.openxmlformats.org/drawingml/2006/main" noGrp="1"/>
          </p:cNvSpPr>
          <p:nvPr/>
        </p:nvSpPr>
        <p:spPr>
          <a:xfrm xmlns:a="http://schemas.openxmlformats.org/drawingml/2006/main">
            <a:off x="6191250" y="3009900"/>
            <a:ext cx="285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0">
                <a:solidFill>
                  <a:srgbClr val="00B84A"/>
                </a:solidFill>
                <a:latin typeface="Courier New"/>
                <a:ea typeface="Courier New"/>
                <a:cs typeface="Courier New"/>
              </a:defRPr>
            </a:pPr>
            <a:r>
              <a:rPr sz="1275" b="0">
                <a:solidFill>
                  <a:srgbClr val="00B84A"/>
                </a:solidFill>
                <a:latin typeface="Courier New"/>
                <a:ea typeface="Courier New"/>
                <a:cs typeface="Courier New"/>
              </a:rPr>
              <a:t>■</a:t>
            </a:r>
          </a:p>
        </p:txBody>
      </p:sp>
      <p:sp>
        <p:nvSpPr>
          <p:cNvPr id="15" name="">
            <a:extLst xmlns:a="http://schemas.openxmlformats.org/drawingml/2006/main">
              <a:ext uri="{FF2B5EF4-FFF2-40B4-BE49-F238E27FC236}">
                <a16:creationId xmlns:a16="http://schemas.microsoft.com/office/drawing/2014/main" id="{40AB3D67-E6A0-496B-9F35-BCCE04F0E4FE}"/>
              </a:ext>
            </a:extLst>
          </p:cNvPr>
          <p:cNvSpPr>
            <a:spLocks xmlns:a="http://schemas.openxmlformats.org/drawingml/2006/main" noGrp="1"/>
          </p:cNvSpPr>
          <p:nvPr/>
        </p:nvSpPr>
        <p:spPr>
          <a:xfrm xmlns:a="http://schemas.openxmlformats.org/drawingml/2006/main">
            <a:off x="6667500" y="3000375"/>
            <a:ext cx="49720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1">
                <a:solidFill>
                  <a:srgbClr val="E9E5DA"/>
                </a:solidFill>
                <a:latin typeface="Courier New"/>
                <a:ea typeface="Courier New"/>
                <a:cs typeface="Courier New"/>
              </a:defRPr>
            </a:pPr>
            <a:r>
              <a:rPr sz="1350" b="1">
                <a:solidFill>
                  <a:srgbClr val="E9E5DA"/>
                </a:solidFill>
                <a:latin typeface="Courier New"/>
                <a:ea typeface="Courier New"/>
                <a:cs typeface="Courier New"/>
              </a:rPr>
              <a:t>STAFF ACCOUNTS AND ACCESS RULES</a:t>
            </a:r>
          </a:p>
        </p:txBody>
      </p:sp>
      <p:sp>
        <p:nvSpPr>
          <p:cNvPr id="16" name="">
            <a:extLst xmlns:a="http://schemas.openxmlformats.org/drawingml/2006/main">
              <a:ext uri="{FF2B5EF4-FFF2-40B4-BE49-F238E27FC236}">
                <a16:creationId xmlns:a16="http://schemas.microsoft.com/office/drawing/2014/main" id="{EDE7FA7D-3DB6-4FF1-9C78-C254455A76C6}"/>
              </a:ext>
            </a:extLst>
          </p:cNvPr>
          <p:cNvSpPr>
            <a:spLocks xmlns:a="http://schemas.openxmlformats.org/drawingml/2006/main" noGrp="1"/>
          </p:cNvSpPr>
          <p:nvPr/>
        </p:nvSpPr>
        <p:spPr>
          <a:xfrm xmlns:a="http://schemas.openxmlformats.org/drawingml/2006/main">
            <a:off x="6191250" y="3524250"/>
            <a:ext cx="5448300" cy="0"/>
          </a:xfrm>
          <a:prstGeom xmlns:a="http://schemas.openxmlformats.org/drawingml/2006/main" prst="line">
            <a:avLst/>
          </a:prstGeom>
          <a:noFill xmlns:a="http://schemas.openxmlformats.org/drawingml/2006/main"/>
          <a:ln xmlns:a="http://schemas.openxmlformats.org/drawingml/2006/main" w="9525">
            <a:solidFill>
              <a:srgbClr val="2A2925"/>
            </a:solidFill>
            <a:prstDash val="solid"/>
          </a:ln>
        </p:spPr>
      </p:sp>
      <p:sp>
        <p:nvSpPr>
          <p:cNvPr id="17" name="">
            <a:extLst xmlns:a="http://schemas.openxmlformats.org/drawingml/2006/main">
              <a:ext uri="{FF2B5EF4-FFF2-40B4-BE49-F238E27FC236}">
                <a16:creationId xmlns:a16="http://schemas.microsoft.com/office/drawing/2014/main" id="{4A176E0B-4047-45B0-A4A9-1A949C0F0226}"/>
              </a:ext>
            </a:extLst>
          </p:cNvPr>
          <p:cNvSpPr>
            <a:spLocks xmlns:a="http://schemas.openxmlformats.org/drawingml/2006/main" noGrp="1"/>
          </p:cNvSpPr>
          <p:nvPr/>
        </p:nvSpPr>
        <p:spPr>
          <a:xfrm xmlns:a="http://schemas.openxmlformats.org/drawingml/2006/main">
            <a:off x="6191250" y="3695700"/>
            <a:ext cx="285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0">
                <a:solidFill>
                  <a:srgbClr val="00B84A"/>
                </a:solidFill>
                <a:latin typeface="Courier New"/>
                <a:ea typeface="Courier New"/>
                <a:cs typeface="Courier New"/>
              </a:defRPr>
            </a:pPr>
            <a:r>
              <a:rPr sz="1275" b="0">
                <a:solidFill>
                  <a:srgbClr val="00B84A"/>
                </a:solidFill>
                <a:latin typeface="Courier New"/>
                <a:ea typeface="Courier New"/>
                <a:cs typeface="Courier New"/>
              </a:rPr>
              <a:t>■</a:t>
            </a:r>
          </a:p>
        </p:txBody>
      </p:sp>
      <p:sp>
        <p:nvSpPr>
          <p:cNvPr id="18" name="">
            <a:extLst xmlns:a="http://schemas.openxmlformats.org/drawingml/2006/main">
              <a:ext uri="{FF2B5EF4-FFF2-40B4-BE49-F238E27FC236}">
                <a16:creationId xmlns:a16="http://schemas.microsoft.com/office/drawing/2014/main" id="{0FDFA8FB-056F-49D7-8060-4378A17DD94D}"/>
              </a:ext>
            </a:extLst>
          </p:cNvPr>
          <p:cNvSpPr>
            <a:spLocks xmlns:a="http://schemas.openxmlformats.org/drawingml/2006/main" noGrp="1"/>
          </p:cNvSpPr>
          <p:nvPr/>
        </p:nvSpPr>
        <p:spPr>
          <a:xfrm xmlns:a="http://schemas.openxmlformats.org/drawingml/2006/main">
            <a:off x="6667500" y="3686175"/>
            <a:ext cx="49720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1">
                <a:solidFill>
                  <a:srgbClr val="E9E5DA"/>
                </a:solidFill>
                <a:latin typeface="Courier New"/>
                <a:ea typeface="Courier New"/>
                <a:cs typeface="Courier New"/>
              </a:defRPr>
            </a:pPr>
            <a:r>
              <a:rPr sz="1350" b="1">
                <a:solidFill>
                  <a:srgbClr val="E9E5DA"/>
                </a:solidFill>
                <a:latin typeface="Courier New"/>
                <a:ea typeface="Courier New"/>
                <a:cs typeface="Courier New"/>
              </a:rPr>
              <a:t>CUSTOMER-HELD BACKUPS AND RECOVERY</a:t>
            </a:r>
          </a:p>
        </p:txBody>
      </p:sp>
      <p:sp>
        <p:nvSpPr>
          <p:cNvPr id="19" name="">
            <a:extLst xmlns:a="http://schemas.openxmlformats.org/drawingml/2006/main">
              <a:ext uri="{FF2B5EF4-FFF2-40B4-BE49-F238E27FC236}">
                <a16:creationId xmlns:a16="http://schemas.microsoft.com/office/drawing/2014/main" id="{72DA2C9F-F0F5-4D41-AA22-0D40CD347DB0}"/>
              </a:ext>
            </a:extLst>
          </p:cNvPr>
          <p:cNvSpPr>
            <a:spLocks xmlns:a="http://schemas.openxmlformats.org/drawingml/2006/main" noGrp="1"/>
          </p:cNvSpPr>
          <p:nvPr/>
        </p:nvSpPr>
        <p:spPr>
          <a:xfrm xmlns:a="http://schemas.openxmlformats.org/drawingml/2006/main">
            <a:off x="6191250" y="4210050"/>
            <a:ext cx="5448300" cy="0"/>
          </a:xfrm>
          <a:prstGeom xmlns:a="http://schemas.openxmlformats.org/drawingml/2006/main" prst="line">
            <a:avLst/>
          </a:prstGeom>
          <a:noFill xmlns:a="http://schemas.openxmlformats.org/drawingml/2006/main"/>
          <a:ln xmlns:a="http://schemas.openxmlformats.org/drawingml/2006/main" w="9525">
            <a:solidFill>
              <a:srgbClr val="2A2925"/>
            </a:solidFill>
            <a:prstDash val="solid"/>
          </a:ln>
        </p:spPr>
      </p:sp>
      <p:sp>
        <p:nvSpPr>
          <p:cNvPr id="20" name="">
            <a:extLst xmlns:a="http://schemas.openxmlformats.org/drawingml/2006/main">
              <a:ext uri="{FF2B5EF4-FFF2-40B4-BE49-F238E27FC236}">
                <a16:creationId xmlns:a16="http://schemas.microsoft.com/office/drawing/2014/main" id="{5F6B810B-2DA7-4DDF-BEAE-A421FB875C70}"/>
              </a:ext>
            </a:extLst>
          </p:cNvPr>
          <p:cNvSpPr>
            <a:spLocks xmlns:a="http://schemas.openxmlformats.org/drawingml/2006/main" noGrp="1"/>
          </p:cNvSpPr>
          <p:nvPr/>
        </p:nvSpPr>
        <p:spPr>
          <a:xfrm xmlns:a="http://schemas.openxmlformats.org/drawingml/2006/main">
            <a:off x="6191250" y="4381500"/>
            <a:ext cx="285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0">
                <a:solidFill>
                  <a:srgbClr val="00B84A"/>
                </a:solidFill>
                <a:latin typeface="Courier New"/>
                <a:ea typeface="Courier New"/>
                <a:cs typeface="Courier New"/>
              </a:defRPr>
            </a:pPr>
            <a:r>
              <a:rPr sz="1275" b="0">
                <a:solidFill>
                  <a:srgbClr val="00B84A"/>
                </a:solidFill>
                <a:latin typeface="Courier New"/>
                <a:ea typeface="Courier New"/>
                <a:cs typeface="Courier New"/>
              </a:rPr>
              <a:t>■</a:t>
            </a:r>
          </a:p>
        </p:txBody>
      </p:sp>
      <p:sp>
        <p:nvSpPr>
          <p:cNvPr id="21" name="">
            <a:extLst xmlns:a="http://schemas.openxmlformats.org/drawingml/2006/main">
              <a:ext uri="{FF2B5EF4-FFF2-40B4-BE49-F238E27FC236}">
                <a16:creationId xmlns:a16="http://schemas.microsoft.com/office/drawing/2014/main" id="{710DA66E-47FA-4AB1-9029-ED4B6C5262D3}"/>
              </a:ext>
            </a:extLst>
          </p:cNvPr>
          <p:cNvSpPr>
            <a:spLocks xmlns:a="http://schemas.openxmlformats.org/drawingml/2006/main" noGrp="1"/>
          </p:cNvSpPr>
          <p:nvPr/>
        </p:nvSpPr>
        <p:spPr>
          <a:xfrm xmlns:a="http://schemas.openxmlformats.org/drawingml/2006/main">
            <a:off x="6667500" y="4371975"/>
            <a:ext cx="49720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1">
                <a:solidFill>
                  <a:srgbClr val="E9E5DA"/>
                </a:solidFill>
                <a:latin typeface="Courier New"/>
                <a:ea typeface="Courier New"/>
                <a:cs typeface="Courier New"/>
              </a:defRPr>
            </a:pPr>
            <a:r>
              <a:rPr sz="1350" b="1">
                <a:solidFill>
                  <a:srgbClr val="E9E5DA"/>
                </a:solidFill>
                <a:latin typeface="Courier New"/>
                <a:ea typeface="Courier New"/>
                <a:cs typeface="Courier New"/>
              </a:rPr>
              <a:t>IT OPERATING DOCUMENTATION</a:t>
            </a:r>
          </a:p>
        </p:txBody>
      </p:sp>
      <p:sp>
        <p:nvSpPr>
          <p:cNvPr id="22" name="">
            <a:extLst xmlns:a="http://schemas.openxmlformats.org/drawingml/2006/main">
              <a:ext uri="{FF2B5EF4-FFF2-40B4-BE49-F238E27FC236}">
                <a16:creationId xmlns:a16="http://schemas.microsoft.com/office/drawing/2014/main" id="{6A7DF104-534E-4ADF-B359-AD604877C57E}"/>
              </a:ext>
            </a:extLst>
          </p:cNvPr>
          <p:cNvSpPr>
            <a:spLocks xmlns:a="http://schemas.openxmlformats.org/drawingml/2006/main" noGrp="1"/>
          </p:cNvSpPr>
          <p:nvPr/>
        </p:nvSpPr>
        <p:spPr>
          <a:xfrm xmlns:a="http://schemas.openxmlformats.org/drawingml/2006/main">
            <a:off x="6191250" y="4895850"/>
            <a:ext cx="5448300" cy="0"/>
          </a:xfrm>
          <a:prstGeom xmlns:a="http://schemas.openxmlformats.org/drawingml/2006/main" prst="line">
            <a:avLst/>
          </a:prstGeom>
          <a:noFill xmlns:a="http://schemas.openxmlformats.org/drawingml/2006/main"/>
          <a:ln xmlns:a="http://schemas.openxmlformats.org/drawingml/2006/main" w="9525">
            <a:solidFill>
              <a:srgbClr val="2A2925"/>
            </a:solidFill>
            <a:prstDash val="solid"/>
          </a:ln>
        </p:spPr>
      </p:sp>
      <p:sp>
        <p:nvSpPr>
          <p:cNvPr id="23" name="">
            <a:extLst xmlns:a="http://schemas.openxmlformats.org/drawingml/2006/main">
              <a:ext uri="{FF2B5EF4-FFF2-40B4-BE49-F238E27FC236}">
                <a16:creationId xmlns:a16="http://schemas.microsoft.com/office/drawing/2014/main" id="{2F3D5A55-778A-4A76-A543-57EFD033C383}"/>
              </a:ext>
            </a:extLst>
          </p:cNvPr>
          <p:cNvSpPr>
            <a:spLocks xmlns:a="http://schemas.openxmlformats.org/drawingml/2006/main" noGrp="1"/>
          </p:cNvSpPr>
          <p:nvPr/>
        </p:nvSpPr>
        <p:spPr>
          <a:xfrm xmlns:a="http://schemas.openxmlformats.org/drawingml/2006/main">
            <a:off x="6191250" y="5067300"/>
            <a:ext cx="285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0">
                <a:solidFill>
                  <a:srgbClr val="00B84A"/>
                </a:solidFill>
                <a:latin typeface="Courier New"/>
                <a:ea typeface="Courier New"/>
                <a:cs typeface="Courier New"/>
              </a:defRPr>
            </a:pPr>
            <a:r>
              <a:rPr sz="1275" b="0">
                <a:solidFill>
                  <a:srgbClr val="00B84A"/>
                </a:solidFill>
                <a:latin typeface="Courier New"/>
                <a:ea typeface="Courier New"/>
                <a:cs typeface="Courier New"/>
              </a:rPr>
              <a:t>■</a:t>
            </a:r>
          </a:p>
        </p:txBody>
      </p:sp>
      <p:sp>
        <p:nvSpPr>
          <p:cNvPr id="24" name="">
            <a:extLst xmlns:a="http://schemas.openxmlformats.org/drawingml/2006/main">
              <a:ext uri="{FF2B5EF4-FFF2-40B4-BE49-F238E27FC236}">
                <a16:creationId xmlns:a16="http://schemas.microsoft.com/office/drawing/2014/main" id="{7A4213ED-DF59-40ED-AF3C-9051B3B3D665}"/>
              </a:ext>
            </a:extLst>
          </p:cNvPr>
          <p:cNvSpPr>
            <a:spLocks xmlns:a="http://schemas.openxmlformats.org/drawingml/2006/main" noGrp="1"/>
          </p:cNvSpPr>
          <p:nvPr/>
        </p:nvSpPr>
        <p:spPr>
          <a:xfrm xmlns:a="http://schemas.openxmlformats.org/drawingml/2006/main">
            <a:off x="6667500" y="5057775"/>
            <a:ext cx="49720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1">
                <a:solidFill>
                  <a:srgbClr val="E9E5DA"/>
                </a:solidFill>
                <a:latin typeface="Courier New"/>
                <a:ea typeface="Courier New"/>
                <a:cs typeface="Courier New"/>
              </a:defRPr>
            </a:pPr>
            <a:r>
              <a:rPr sz="1350" b="1">
                <a:solidFill>
                  <a:srgbClr val="E9E5DA"/>
                </a:solidFill>
                <a:latin typeface="Courier New"/>
                <a:ea typeface="Courier New"/>
                <a:cs typeface="Courier New"/>
              </a:rPr>
              <a:t>NO UNATTENDED ACCESS TO CUSTOMER FILES</a:t>
            </a:r>
          </a:p>
        </p:txBody>
      </p:sp>
      <p:sp>
        <p:nvSpPr>
          <p:cNvPr id="25" name="">
            <a:extLst xmlns:a="http://schemas.openxmlformats.org/drawingml/2006/main">
              <a:ext uri="{FF2B5EF4-FFF2-40B4-BE49-F238E27FC236}">
                <a16:creationId xmlns:a16="http://schemas.microsoft.com/office/drawing/2014/main" id="{CF517108-4DED-44E6-8C2D-D7A6D898708D}"/>
              </a:ext>
            </a:extLst>
          </p:cNvPr>
          <p:cNvSpPr>
            <a:spLocks xmlns:a="http://schemas.openxmlformats.org/drawingml/2006/main" noGrp="1"/>
          </p:cNvSpPr>
          <p:nvPr/>
        </p:nvSpPr>
        <p:spPr>
          <a:xfrm xmlns:a="http://schemas.openxmlformats.org/drawingml/2006/main">
            <a:off x="6191250" y="5581650"/>
            <a:ext cx="5448300" cy="0"/>
          </a:xfrm>
          <a:prstGeom xmlns:a="http://schemas.openxmlformats.org/drawingml/2006/main" prst="line">
            <a:avLst/>
          </a:prstGeom>
          <a:noFill xmlns:a="http://schemas.openxmlformats.org/drawingml/2006/main"/>
          <a:ln xmlns:a="http://schemas.openxmlformats.org/drawingml/2006/main" w="9525">
            <a:solidFill>
              <a:srgbClr val="2A2925"/>
            </a:solidFill>
            <a:prstDash val="solid"/>
          </a:ln>
        </p:spPr>
      </p:sp>
      <p:sp>
        <p:nvSpPr>
          <p:cNvPr id="26" name="">
            <a:extLst xmlns:a="http://schemas.openxmlformats.org/drawingml/2006/main">
              <a:ext uri="{FF2B5EF4-FFF2-40B4-BE49-F238E27FC236}">
                <a16:creationId xmlns:a16="http://schemas.microsoft.com/office/drawing/2014/main" id="{618BD00B-EC55-4BD2-B1D7-7A50A8E80215}"/>
              </a:ext>
            </a:extLst>
          </p:cNvPr>
          <p:cNvSpPr>
            <a:spLocks xmlns:a="http://schemas.openxmlformats.org/drawingml/2006/main" noGrp="1"/>
          </p:cNvSpPr>
          <p:nvPr/>
        </p:nvSpPr>
        <p:spPr>
          <a:xfrm xmlns:a="http://schemas.openxmlformats.org/drawingml/2006/main">
            <a:off x="6191250" y="5734050"/>
            <a:ext cx="5448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975" b="1">
                <a:solidFill>
                  <a:srgbClr val="B69551"/>
                </a:solidFill>
                <a:latin typeface="Courier New"/>
                <a:ea typeface="Courier New"/>
                <a:cs typeface="Courier New"/>
              </a:defRPr>
            </a:pPr>
            <a:r>
              <a:rPr sz="975" b="1">
                <a:solidFill>
                  <a:srgbClr val="B69551"/>
                </a:solidFill>
                <a:latin typeface="Courier New"/>
                <a:ea typeface="Courier New"/>
                <a:cs typeface="Courier New"/>
              </a:rPr>
              <a:t>SPLAY KEEPS NO COPY OF CUSTOMER SNAPSHOTS</a:t>
            </a:r>
          </a:p>
        </p:txBody>
      </p:sp>
      <p:sp>
        <p:nvSpPr>
          <p:cNvPr id="27" name="">
            <a:extLst xmlns:a="http://schemas.openxmlformats.org/drawingml/2006/main">
              <a:ext uri="{FF2B5EF4-FFF2-40B4-BE49-F238E27FC236}">
                <a16:creationId xmlns:a16="http://schemas.microsoft.com/office/drawing/2014/main" id="{086B1470-9876-46E7-926F-84B70F50A928}"/>
              </a:ext>
            </a:extLst>
          </p:cNvPr>
          <p:cNvSpPr>
            <a:spLocks xmlns:a="http://schemas.openxmlformats.org/drawingml/2006/main" noGrp="1"/>
          </p:cNvSpPr>
          <p:nvPr/>
        </p:nvSpPr>
        <p:spPr>
          <a:xfrm xmlns:a="http://schemas.openxmlformats.org/drawingml/2006/main">
            <a:off x="552450" y="6477000"/>
            <a:ext cx="11087100" cy="0"/>
          </a:xfrm>
          <a:prstGeom xmlns:a="http://schemas.openxmlformats.org/drawingml/2006/main" prst="line">
            <a:avLst/>
          </a:prstGeom>
          <a:noFill xmlns:a="http://schemas.openxmlformats.org/drawingml/2006/main"/>
          <a:ln xmlns:a="http://schemas.openxmlformats.org/drawingml/2006/main" w="9525">
            <a:solidFill>
              <a:srgbClr val="2A2925"/>
            </a:solidFill>
            <a:prstDash val="solid"/>
          </a:ln>
        </p:spPr>
      </p:sp>
      <p:sp>
        <p:nvSpPr>
          <p:cNvPr id="28" name="">
            <a:extLst xmlns:a="http://schemas.openxmlformats.org/drawingml/2006/main">
              <a:ext uri="{FF2B5EF4-FFF2-40B4-BE49-F238E27FC236}">
                <a16:creationId xmlns:a16="http://schemas.microsoft.com/office/drawing/2014/main" id="{F19CCB5F-624C-4C3E-BDC1-342EE2852541}"/>
              </a:ext>
            </a:extLst>
          </p:cNvPr>
          <p:cNvSpPr>
            <a:spLocks xmlns:a="http://schemas.openxmlformats.org/drawingml/2006/main" noGrp="1"/>
          </p:cNvSpPr>
          <p:nvPr/>
        </p:nvSpPr>
        <p:spPr>
          <a:xfrm xmlns:a="http://schemas.openxmlformats.org/drawingml/2006/main">
            <a:off x="552450" y="658177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 LLC / STAFFORD, VIRGINIA</a:t>
            </a:r>
          </a:p>
        </p:txBody>
      </p:sp>
      <p:sp>
        <p:nvSpPr>
          <p:cNvPr id="29" name="">
            <a:extLst xmlns:a="http://schemas.openxmlformats.org/drawingml/2006/main">
              <a:ext uri="{FF2B5EF4-FFF2-40B4-BE49-F238E27FC236}">
                <a16:creationId xmlns:a16="http://schemas.microsoft.com/office/drawing/2014/main" id="{380489A9-69AE-4056-98EB-15C02B7688B2}"/>
              </a:ext>
            </a:extLst>
          </p:cNvPr>
          <p:cNvSpPr>
            <a:spLocks xmlns:a="http://schemas.openxmlformats.org/drawingml/2006/main" noGrp="1"/>
          </p:cNvSpPr>
          <p:nvPr/>
        </p:nvSpPr>
        <p:spPr>
          <a:xfrm xmlns:a="http://schemas.openxmlformats.org/drawingml/2006/main">
            <a:off x="9525000" y="6581775"/>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SPLAY.LLC</a:t>
            </a:r>
          </a:p>
        </p:txBody>
      </p:sp>
      <p:pic>
        <p:nvPicPr>
          <p:cNvPr id="61" name=""/>
          <p:cNvPicPr>
            <a:picLocks xmlns:a="http://schemas.openxmlformats.org/drawingml/2006/main" noChangeAspect="1"/>
          </p:cNvPicPr>
          <p:nvPr/>
        </p:nvPicPr>
        <p:blipFill>
          <a:blip xmlns:r="http://schemas.openxmlformats.org/officeDocument/2006/relationships" xmlns:a="http://schemas.openxmlformats.org/drawingml/2006/main" r:embed="R50987d81a6a14944"/>
          <a:srcRect xmlns:a="http://schemas.openxmlformats.org/drawingml/2006/main" l="1027" t="0" r="1027" b="0"/>
          <a:stretch xmlns:a="http://schemas.openxmlformats.org/drawingml/2006/main">
            <a:fillRect l="0" t="0" r="0" b="0"/>
          </a:stretch>
        </p:blipFill>
        <p:spPr>
          <a:xfrm xmlns:a="http://schemas.openxmlformats.org/drawingml/2006/main">
            <a:off x="685800" y="4362450"/>
            <a:ext cx="2000250" cy="1524000"/>
          </a:xfrm>
          <a:prstGeom xmlns:a="http://schemas.openxmlformats.org/drawingml/2006/main" prst="rect">
            <a:avLst/>
          </a:prstGeom>
        </p:spPr>
      </p:pic>
    </p:spTree>
    <p:extLst>
      <p:ext uri="{BB962C8B-B14F-4D97-AF65-F5344CB8AC3E}">
        <p14:creationId xmlns:p14="http://schemas.microsoft.com/office/powerpoint/2010/main" val="1071127148"/>
      </p:ext>
    </p:extLst>
  </p:cSld>
</p:sld>
</file>

<file path=ppt/slides/slide8.xml><?xml version="1.0" encoding="utf-8"?>
<p:sld xmlns:p="http://schemas.openxmlformats.org/presentationml/2006/main">
  <p:cSld>
    <p:bg>
      <p:bgPr>
        <a:solidFill xmlns:a="http://schemas.openxmlformats.org/drawingml/2006/main">
          <a:srgbClr val="E9E5DA"/>
        </a:solidFill>
      </p:bgPr>
    </p:bg>
    <p:spTree>
      <p:nvGrpSpPr>
        <p:cNvPr id="1" name=""/>
        <p:cNvGrpSpPr/>
        <p:nvPr/>
      </p:nvGrpSpPr>
      <p:grpSpPr>
        <a:xfrm xmlns:a="http://schemas.openxmlformats.org/drawingml/2006/main"/>
      </p:grpSpPr>
      <p:sp>
        <p:nvSpPr>
          <p:cNvPr id="48" name="">
            <a:extLst xmlns:a="http://schemas.openxmlformats.org/drawingml/2006/main">
              <a:ext uri="{FF2B5EF4-FFF2-40B4-BE49-F238E27FC236}">
                <a16:creationId xmlns:a16="http://schemas.microsoft.com/office/drawing/2014/main" id="{37A976B8-96D6-4B0A-93A5-BA38790B90BE}"/>
              </a:ext>
            </a:extLst>
          </p:cNvPr>
          <p:cNvSpPr>
            <a:spLocks xmlns:a="http://schemas.openxmlformats.org/drawingml/2006/main" noGrp="1"/>
          </p:cNvSpPr>
          <p:nvPr/>
        </p:nvSpPr>
        <p:spPr>
          <a:xfrm xmlns:a="http://schemas.openxmlformats.org/drawingml/2006/main">
            <a:off x="552450" y="285750"/>
            <a:ext cx="3714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900" b="1">
                <a:solidFill>
                  <a:srgbClr val="0A0A09"/>
                </a:solidFill>
                <a:latin typeface="Courier New"/>
                <a:ea typeface="Courier New"/>
                <a:cs typeface="Courier New"/>
              </a:defRPr>
            </a:pPr>
            <a:r>
              <a:rPr sz="900" b="1">
                <a:solidFill>
                  <a:srgbClr val="0A0A09"/>
                </a:solidFill>
                <a:latin typeface="Courier New"/>
                <a:ea typeface="Courier New"/>
                <a:cs typeface="Courier New"/>
              </a:rPr>
              <a:t>SPLAY / CORPORATE BRIEFING</a:t>
            </a:r>
          </a:p>
        </p:txBody>
      </p:sp>
      <p:sp>
        <p:nvSpPr>
          <p:cNvPr id="2" name="">
            <a:extLst xmlns:a="http://schemas.openxmlformats.org/drawingml/2006/main">
              <a:ext uri="{FF2B5EF4-FFF2-40B4-BE49-F238E27FC236}">
                <a16:creationId xmlns:a16="http://schemas.microsoft.com/office/drawing/2014/main" id="{5663BCEA-183D-461B-8BD6-B4ED9CF68107}"/>
              </a:ext>
            </a:extLst>
          </p:cNvPr>
          <p:cNvSpPr>
            <a:spLocks xmlns:a="http://schemas.openxmlformats.org/drawingml/2006/main" noGrp="1"/>
          </p:cNvSpPr>
          <p:nvPr/>
        </p:nvSpPr>
        <p:spPr>
          <a:xfrm xmlns:a="http://schemas.openxmlformats.org/drawingml/2006/main">
            <a:off x="7905750" y="285750"/>
            <a:ext cx="3733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900" b="0">
                <a:solidFill>
                  <a:srgbClr val="817E74"/>
                </a:solidFill>
                <a:latin typeface="Courier New"/>
                <a:ea typeface="Courier New"/>
                <a:cs typeface="Courier New"/>
              </a:defRPr>
            </a:pPr>
            <a:r>
              <a:rPr sz="900" b="0">
                <a:solidFill>
                  <a:srgbClr val="817E74"/>
                </a:solidFill>
                <a:latin typeface="Courier New"/>
                <a:ea typeface="Courier New"/>
                <a:cs typeface="Courier New"/>
              </a:rPr>
              <a:t>PRIVATE AI / PRE-ORDER 08 / 11</a:t>
            </a:r>
          </a:p>
        </p:txBody>
      </p:sp>
      <p:sp>
        <p:nvSpPr>
          <p:cNvPr id="3" name="">
            <a:extLst xmlns:a="http://schemas.openxmlformats.org/drawingml/2006/main">
              <a:ext uri="{FF2B5EF4-FFF2-40B4-BE49-F238E27FC236}">
                <a16:creationId xmlns:a16="http://schemas.microsoft.com/office/drawing/2014/main" id="{D2ADF66F-7C20-4A60-842A-CF1F82821D43}"/>
              </a:ext>
            </a:extLst>
          </p:cNvPr>
          <p:cNvSpPr>
            <a:spLocks xmlns:a="http://schemas.openxmlformats.org/drawingml/2006/main" noGrp="1"/>
          </p:cNvSpPr>
          <p:nvPr/>
        </p:nvSpPr>
        <p:spPr>
          <a:xfrm xmlns:a="http://schemas.openxmlformats.org/drawingml/2006/main">
            <a:off x="552450" y="571500"/>
            <a:ext cx="1108710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4" name="slide-title">
            <a:extLst xmlns:a="http://schemas.openxmlformats.org/drawingml/2006/main">
              <a:ext uri="{FF2B5EF4-FFF2-40B4-BE49-F238E27FC236}">
                <a16:creationId xmlns:a16="http://schemas.microsoft.com/office/drawing/2014/main" id="{69C973B1-F8D0-46E1-B84A-D0F49036B457}"/>
              </a:ext>
            </a:extLst>
          </p:cNvPr>
          <p:cNvSpPr>
            <a:spLocks xmlns:a="http://schemas.openxmlformats.org/drawingml/2006/main" noGrp="1"/>
          </p:cNvSpPr>
          <p:nvPr/>
        </p:nvSpPr>
        <p:spPr>
          <a:xfrm xmlns:a="http://schemas.openxmlformats.org/drawingml/2006/main">
            <a:off x="552450" y="857250"/>
            <a:ext cx="110871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6000"/>
              </a:lnSpc>
              <a:buNone/>
              <a:defRPr sz="3600" b="1">
                <a:solidFill>
                  <a:srgbClr val="0A0A09"/>
                </a:solidFill>
                <a:latin typeface="Courier New"/>
                <a:ea typeface="Courier New"/>
                <a:cs typeface="Courier New"/>
              </a:defRPr>
            </a:pPr>
            <a:r>
              <a:rPr sz="3600" b="1">
                <a:solidFill>
                  <a:srgbClr val="0A0A09"/>
                </a:solidFill>
                <a:latin typeface="Courier New"/>
                <a:ea typeface="Courier New"/>
                <a:cs typeface="Courier New"/>
              </a:rPr>
              <a:t>OWNERSHIP AND OPERATING COSTS</a:t>
            </a:r>
          </a:p>
        </p:txBody>
      </p:sp>
      <p:sp>
        <p:nvSpPr>
          <p:cNvPr id="5" name="">
            <a:extLst xmlns:a="http://schemas.openxmlformats.org/drawingml/2006/main">
              <a:ext uri="{FF2B5EF4-FFF2-40B4-BE49-F238E27FC236}">
                <a16:creationId xmlns:a16="http://schemas.microsoft.com/office/drawing/2014/main" id="{91E1C4DB-60E5-431C-9A84-CF6095F1D03D}"/>
              </a:ext>
            </a:extLst>
          </p:cNvPr>
          <p:cNvSpPr>
            <a:spLocks xmlns:a="http://schemas.openxmlformats.org/drawingml/2006/main" noGrp="1"/>
          </p:cNvSpPr>
          <p:nvPr/>
        </p:nvSpPr>
        <p:spPr>
          <a:xfrm xmlns:a="http://schemas.openxmlformats.org/drawingml/2006/main">
            <a:off x="552450" y="1552575"/>
            <a:ext cx="857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943"/>
          </a:bodyPr>
          <a:lstStyle xmlns:a="http://schemas.openxmlformats.org/drawingml/2006/main"/>
          <a:p xmlns:a="http://schemas.openxmlformats.org/drawingml/2006/main">
            <a:pPr algn="l">
              <a:lnSpc>
                <a:spcPct val="108000"/>
              </a:lnSpc>
              <a:buNone/>
              <a:defRPr sz="1650" b="0">
                <a:solidFill>
                  <a:srgbClr val="817E74"/>
                </a:solidFill>
                <a:latin typeface="Courier New"/>
                <a:ea typeface="Courier New"/>
                <a:cs typeface="Courier New"/>
              </a:defRPr>
            </a:pPr>
            <a:r>
              <a:rPr sz="1650" b="0">
                <a:solidFill>
                  <a:srgbClr val="817E74"/>
                </a:solidFill>
                <a:latin typeface="Courier New"/>
                <a:ea typeface="Courier New"/>
                <a:cs typeface="Courier New"/>
              </a:rPr>
              <a:t>SPLAY has no per-seat or per-answer charge. Capacity depends on the hardware.</a:t>
            </a:r>
          </a:p>
        </p:txBody>
      </p:sp>
      <p:sp>
        <p:nvSpPr>
          <p:cNvPr id="6" name="">
            <a:extLst xmlns:a="http://schemas.openxmlformats.org/drawingml/2006/main">
              <a:ext uri="{FF2B5EF4-FFF2-40B4-BE49-F238E27FC236}">
                <a16:creationId xmlns:a16="http://schemas.microsoft.com/office/drawing/2014/main" id="{DF5C852D-8849-4D05-9580-CA607410D081}"/>
              </a:ext>
            </a:extLst>
          </p:cNvPr>
          <p:cNvSpPr>
            <a:spLocks xmlns:a="http://schemas.openxmlformats.org/drawingml/2006/main" noGrp="1"/>
          </p:cNvSpPr>
          <p:nvPr/>
        </p:nvSpPr>
        <p:spPr>
          <a:xfrm xmlns:a="http://schemas.openxmlformats.org/drawingml/2006/main">
            <a:off x="552450" y="2152650"/>
            <a:ext cx="2381250" cy="609600"/>
          </a:xfrm>
          <a:prstGeom xmlns:a="http://schemas.openxmlformats.org/drawingml/2006/main" prst="rect">
            <a:avLst/>
          </a:prstGeom>
          <a:solidFill xmlns:a="http://schemas.openxmlformats.org/drawingml/2006/main">
            <a:srgbClr val="0A0A09"/>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8A7862A-BBA4-4FA0-9D34-6CE934EAFFF9}"/>
              </a:ext>
            </a:extLst>
          </p:cNvPr>
          <p:cNvSpPr>
            <a:spLocks xmlns:a="http://schemas.openxmlformats.org/drawingml/2006/main" noGrp="1"/>
          </p:cNvSpPr>
          <p:nvPr/>
        </p:nvSpPr>
        <p:spPr>
          <a:xfrm xmlns:a="http://schemas.openxmlformats.org/drawingml/2006/main">
            <a:off x="2933700" y="2152650"/>
            <a:ext cx="4248150" cy="609600"/>
          </a:xfrm>
          <a:prstGeom xmlns:a="http://schemas.openxmlformats.org/drawingml/2006/main" prst="rect">
            <a:avLst/>
          </a:prstGeom>
          <a:solidFill xmlns:a="http://schemas.openxmlformats.org/drawingml/2006/main">
            <a:srgbClr val="0A0A09"/>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5DB1681A-B7BD-4277-ACF2-373A9D82D8CE}"/>
              </a:ext>
            </a:extLst>
          </p:cNvPr>
          <p:cNvSpPr>
            <a:spLocks xmlns:a="http://schemas.openxmlformats.org/drawingml/2006/main" noGrp="1"/>
          </p:cNvSpPr>
          <p:nvPr/>
        </p:nvSpPr>
        <p:spPr>
          <a:xfrm xmlns:a="http://schemas.openxmlformats.org/drawingml/2006/main">
            <a:off x="7181850" y="2152650"/>
            <a:ext cx="4457700" cy="609600"/>
          </a:xfrm>
          <a:prstGeom xmlns:a="http://schemas.openxmlformats.org/drawingml/2006/main" prst="rect">
            <a:avLst/>
          </a:prstGeom>
          <a:solidFill xmlns:a="http://schemas.openxmlformats.org/drawingml/2006/main">
            <a:srgbClr val="0A0A09"/>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E166F46A-0ED1-4AAC-A80F-59CA750B2C90}"/>
              </a:ext>
            </a:extLst>
          </p:cNvPr>
          <p:cNvSpPr>
            <a:spLocks xmlns:a="http://schemas.openxmlformats.org/drawingml/2006/main" noGrp="1"/>
          </p:cNvSpPr>
          <p:nvPr/>
        </p:nvSpPr>
        <p:spPr>
          <a:xfrm xmlns:a="http://schemas.openxmlformats.org/drawingml/2006/main">
            <a:off x="704850" y="2352675"/>
            <a:ext cx="20764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050" b="1">
                <a:solidFill>
                  <a:srgbClr val="817E74"/>
                </a:solidFill>
                <a:latin typeface="Courier New"/>
                <a:ea typeface="Courier New"/>
                <a:cs typeface="Courier New"/>
              </a:defRPr>
            </a:pPr>
            <a:r>
              <a:rPr sz="1050" b="1">
                <a:solidFill>
                  <a:srgbClr val="817E74"/>
                </a:solidFill>
                <a:latin typeface="Courier New"/>
                <a:ea typeface="Courier New"/>
                <a:cs typeface="Courier New"/>
              </a:rPr>
              <a:t>FACTOR</a:t>
            </a:r>
          </a:p>
        </p:txBody>
      </p:sp>
      <p:sp>
        <p:nvSpPr>
          <p:cNvPr id="10" name="">
            <a:extLst xmlns:a="http://schemas.openxmlformats.org/drawingml/2006/main">
              <a:ext uri="{FF2B5EF4-FFF2-40B4-BE49-F238E27FC236}">
                <a16:creationId xmlns:a16="http://schemas.microsoft.com/office/drawing/2014/main" id="{B231DF35-7CE7-4EA3-AFC9-6D3A3FE32EB6}"/>
              </a:ext>
            </a:extLst>
          </p:cNvPr>
          <p:cNvSpPr>
            <a:spLocks xmlns:a="http://schemas.openxmlformats.org/drawingml/2006/main" noGrp="1"/>
          </p:cNvSpPr>
          <p:nvPr/>
        </p:nvSpPr>
        <p:spPr>
          <a:xfrm xmlns:a="http://schemas.openxmlformats.org/drawingml/2006/main">
            <a:off x="3086100" y="2352675"/>
            <a:ext cx="3943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00" b="1">
                <a:solidFill>
                  <a:srgbClr val="00B84A"/>
                </a:solidFill>
                <a:latin typeface="Courier New"/>
                <a:ea typeface="Courier New"/>
                <a:cs typeface="Courier New"/>
              </a:defRPr>
            </a:pPr>
            <a:r>
              <a:rPr sz="1200" b="1">
                <a:solidFill>
                  <a:srgbClr val="00B84A"/>
                </a:solidFill>
                <a:latin typeface="Courier New"/>
                <a:ea typeface="Courier New"/>
                <a:cs typeface="Courier New"/>
              </a:rPr>
              <a:t>SPLAY NODE</a:t>
            </a:r>
          </a:p>
        </p:txBody>
      </p:sp>
      <p:sp>
        <p:nvSpPr>
          <p:cNvPr id="11" name="">
            <a:extLst xmlns:a="http://schemas.openxmlformats.org/drawingml/2006/main">
              <a:ext uri="{FF2B5EF4-FFF2-40B4-BE49-F238E27FC236}">
                <a16:creationId xmlns:a16="http://schemas.microsoft.com/office/drawing/2014/main" id="{C35387B9-6697-46C0-949A-F558F4C9A397}"/>
              </a:ext>
            </a:extLst>
          </p:cNvPr>
          <p:cNvSpPr>
            <a:spLocks xmlns:a="http://schemas.openxmlformats.org/drawingml/2006/main" noGrp="1"/>
          </p:cNvSpPr>
          <p:nvPr/>
        </p:nvSpPr>
        <p:spPr>
          <a:xfrm xmlns:a="http://schemas.openxmlformats.org/drawingml/2006/main">
            <a:off x="7334250" y="2352675"/>
            <a:ext cx="41529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00" b="1">
                <a:solidFill>
                  <a:srgbClr val="B22234"/>
                </a:solidFill>
                <a:latin typeface="Courier New"/>
                <a:ea typeface="Courier New"/>
                <a:cs typeface="Courier New"/>
              </a:defRPr>
            </a:pPr>
            <a:r>
              <a:rPr sz="1200" b="1">
                <a:solidFill>
                  <a:srgbClr val="B22234"/>
                </a:solidFill>
                <a:latin typeface="Courier New"/>
                <a:ea typeface="Courier New"/>
                <a:cs typeface="Courier New"/>
              </a:rPr>
              <a:t>CLOUD SERVICES</a:t>
            </a:r>
          </a:p>
        </p:txBody>
      </p:sp>
      <p:sp>
        <p:nvSpPr>
          <p:cNvPr id="12" name="">
            <a:extLst xmlns:a="http://schemas.openxmlformats.org/drawingml/2006/main">
              <a:ext uri="{FF2B5EF4-FFF2-40B4-BE49-F238E27FC236}">
                <a16:creationId xmlns:a16="http://schemas.microsoft.com/office/drawing/2014/main" id="{D2C18B69-56BA-45FA-9630-E717DBCF1E92}"/>
              </a:ext>
            </a:extLst>
          </p:cNvPr>
          <p:cNvSpPr>
            <a:spLocks xmlns:a="http://schemas.openxmlformats.org/drawingml/2006/main" noGrp="1"/>
          </p:cNvSpPr>
          <p:nvPr/>
        </p:nvSpPr>
        <p:spPr>
          <a:xfrm xmlns:a="http://schemas.openxmlformats.org/drawingml/2006/main">
            <a:off x="552450" y="2762250"/>
            <a:ext cx="238125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13" name="">
            <a:extLst xmlns:a="http://schemas.openxmlformats.org/drawingml/2006/main">
              <a:ext uri="{FF2B5EF4-FFF2-40B4-BE49-F238E27FC236}">
                <a16:creationId xmlns:a16="http://schemas.microsoft.com/office/drawing/2014/main" id="{BA14F6A5-E7ED-44A5-80F2-7F1211FC6A22}"/>
              </a:ext>
            </a:extLst>
          </p:cNvPr>
          <p:cNvSpPr>
            <a:spLocks xmlns:a="http://schemas.openxmlformats.org/drawingml/2006/main" noGrp="1"/>
          </p:cNvSpPr>
          <p:nvPr/>
        </p:nvSpPr>
        <p:spPr>
          <a:xfrm xmlns:a="http://schemas.openxmlformats.org/drawingml/2006/main">
            <a:off x="2933700" y="2762250"/>
            <a:ext cx="424815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14" name="">
            <a:extLst xmlns:a="http://schemas.openxmlformats.org/drawingml/2006/main">
              <a:ext uri="{FF2B5EF4-FFF2-40B4-BE49-F238E27FC236}">
                <a16:creationId xmlns:a16="http://schemas.microsoft.com/office/drawing/2014/main" id="{D1D00FA3-5612-4CF2-8509-1AE2BA105EC3}"/>
              </a:ext>
            </a:extLst>
          </p:cNvPr>
          <p:cNvSpPr>
            <a:spLocks xmlns:a="http://schemas.openxmlformats.org/drawingml/2006/main" noGrp="1"/>
          </p:cNvSpPr>
          <p:nvPr/>
        </p:nvSpPr>
        <p:spPr>
          <a:xfrm xmlns:a="http://schemas.openxmlformats.org/drawingml/2006/main">
            <a:off x="7181850" y="2762250"/>
            <a:ext cx="445770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15" name="">
            <a:extLst xmlns:a="http://schemas.openxmlformats.org/drawingml/2006/main">
              <a:ext uri="{FF2B5EF4-FFF2-40B4-BE49-F238E27FC236}">
                <a16:creationId xmlns:a16="http://schemas.microsoft.com/office/drawing/2014/main" id="{9697468A-B6F4-4F3F-9FD0-0D5867D0CC5A}"/>
              </a:ext>
            </a:extLst>
          </p:cNvPr>
          <p:cNvSpPr>
            <a:spLocks xmlns:a="http://schemas.openxmlformats.org/drawingml/2006/main" noGrp="1"/>
          </p:cNvSpPr>
          <p:nvPr/>
        </p:nvSpPr>
        <p:spPr>
          <a:xfrm xmlns:a="http://schemas.openxmlformats.org/drawingml/2006/main">
            <a:off x="704850" y="2971800"/>
            <a:ext cx="20764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050" b="1">
                <a:solidFill>
                  <a:srgbClr val="817E74"/>
                </a:solidFill>
                <a:latin typeface="Courier New"/>
                <a:ea typeface="Courier New"/>
                <a:cs typeface="Courier New"/>
              </a:defRPr>
            </a:pPr>
            <a:r>
              <a:rPr sz="1050" b="1">
                <a:solidFill>
                  <a:srgbClr val="817E74"/>
                </a:solidFill>
                <a:latin typeface="Courier New"/>
                <a:ea typeface="Courier New"/>
                <a:cs typeface="Courier New"/>
              </a:rPr>
              <a:t>PROCESSING</a:t>
            </a:r>
          </a:p>
        </p:txBody>
      </p:sp>
      <p:sp>
        <p:nvSpPr>
          <p:cNvPr id="16" name="">
            <a:extLst xmlns:a="http://schemas.openxmlformats.org/drawingml/2006/main">
              <a:ext uri="{FF2B5EF4-FFF2-40B4-BE49-F238E27FC236}">
                <a16:creationId xmlns:a16="http://schemas.microsoft.com/office/drawing/2014/main" id="{F87EF525-AE60-471C-842F-9748CCAB1DE1}"/>
              </a:ext>
            </a:extLst>
          </p:cNvPr>
          <p:cNvSpPr>
            <a:spLocks xmlns:a="http://schemas.openxmlformats.org/drawingml/2006/main" noGrp="1"/>
          </p:cNvSpPr>
          <p:nvPr/>
        </p:nvSpPr>
        <p:spPr>
          <a:xfrm xmlns:a="http://schemas.openxmlformats.org/drawingml/2006/main">
            <a:off x="3086100" y="2952750"/>
            <a:ext cx="39433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1">
                <a:solidFill>
                  <a:srgbClr val="0A0A09"/>
                </a:solidFill>
                <a:latin typeface="Courier New"/>
                <a:ea typeface="Courier New"/>
                <a:cs typeface="Courier New"/>
              </a:defRPr>
            </a:pPr>
            <a:r>
              <a:rPr sz="1275" b="1">
                <a:solidFill>
                  <a:srgbClr val="0A0A09"/>
                </a:solidFill>
                <a:latin typeface="Courier New"/>
                <a:ea typeface="Courier New"/>
                <a:cs typeface="Courier New"/>
              </a:rPr>
              <a:t>LOCAL IN STANDARD SETUP</a:t>
            </a:r>
          </a:p>
        </p:txBody>
      </p:sp>
      <p:sp>
        <p:nvSpPr>
          <p:cNvPr id="17" name="">
            <a:extLst xmlns:a="http://schemas.openxmlformats.org/drawingml/2006/main">
              <a:ext uri="{FF2B5EF4-FFF2-40B4-BE49-F238E27FC236}">
                <a16:creationId xmlns:a16="http://schemas.microsoft.com/office/drawing/2014/main" id="{19392987-9B53-4BE4-B200-41C9189987B0}"/>
              </a:ext>
            </a:extLst>
          </p:cNvPr>
          <p:cNvSpPr>
            <a:spLocks xmlns:a="http://schemas.openxmlformats.org/drawingml/2006/main" noGrp="1"/>
          </p:cNvSpPr>
          <p:nvPr/>
        </p:nvSpPr>
        <p:spPr>
          <a:xfrm xmlns:a="http://schemas.openxmlformats.org/drawingml/2006/main">
            <a:off x="7334250" y="2952750"/>
            <a:ext cx="4152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0">
                <a:solidFill>
                  <a:srgbClr val="2A2925"/>
                </a:solidFill>
                <a:latin typeface="Courier New"/>
                <a:ea typeface="Courier New"/>
                <a:cs typeface="Courier New"/>
              </a:defRPr>
            </a:pPr>
            <a:r>
              <a:rPr sz="1275" b="0">
                <a:solidFill>
                  <a:srgbClr val="2A2925"/>
                </a:solidFill>
                <a:latin typeface="Courier New"/>
                <a:ea typeface="Courier New"/>
                <a:cs typeface="Courier New"/>
              </a:rPr>
              <a:t>REVIEW PROVIDER TERMS</a:t>
            </a:r>
          </a:p>
        </p:txBody>
      </p:sp>
      <p:sp>
        <p:nvSpPr>
          <p:cNvPr id="18" name="">
            <a:extLst xmlns:a="http://schemas.openxmlformats.org/drawingml/2006/main">
              <a:ext uri="{FF2B5EF4-FFF2-40B4-BE49-F238E27FC236}">
                <a16:creationId xmlns:a16="http://schemas.microsoft.com/office/drawing/2014/main" id="{4DB25DC2-385B-4B71-A290-6098F01991D8}"/>
              </a:ext>
            </a:extLst>
          </p:cNvPr>
          <p:cNvSpPr>
            <a:spLocks xmlns:a="http://schemas.openxmlformats.org/drawingml/2006/main" noGrp="1"/>
          </p:cNvSpPr>
          <p:nvPr/>
        </p:nvSpPr>
        <p:spPr>
          <a:xfrm xmlns:a="http://schemas.openxmlformats.org/drawingml/2006/main">
            <a:off x="552450" y="3371850"/>
            <a:ext cx="2381250" cy="609600"/>
          </a:xfrm>
          <a:prstGeom xmlns:a="http://schemas.openxmlformats.org/drawingml/2006/main" prst="rect">
            <a:avLst/>
          </a:prstGeom>
          <a:solidFill xmlns:a="http://schemas.openxmlformats.org/drawingml/2006/main">
            <a:srgbClr val="DDD9CE"/>
          </a:solidFill>
          <a:ln xmlns:a="http://schemas.openxmlformats.org/drawingml/2006/main" w="9525">
            <a:solidFill>
              <a:srgbClr val="817E74"/>
            </a:solidFill>
            <a:prstDash val="solid"/>
          </a:ln>
        </p:spPr>
      </p:sp>
      <p:sp>
        <p:nvSpPr>
          <p:cNvPr id="19" name="">
            <a:extLst xmlns:a="http://schemas.openxmlformats.org/drawingml/2006/main">
              <a:ext uri="{FF2B5EF4-FFF2-40B4-BE49-F238E27FC236}">
                <a16:creationId xmlns:a16="http://schemas.microsoft.com/office/drawing/2014/main" id="{D827E395-CD08-48B1-A3F1-9BD08E2D34DB}"/>
              </a:ext>
            </a:extLst>
          </p:cNvPr>
          <p:cNvSpPr>
            <a:spLocks xmlns:a="http://schemas.openxmlformats.org/drawingml/2006/main" noGrp="1"/>
          </p:cNvSpPr>
          <p:nvPr/>
        </p:nvSpPr>
        <p:spPr>
          <a:xfrm xmlns:a="http://schemas.openxmlformats.org/drawingml/2006/main">
            <a:off x="2933700" y="3371850"/>
            <a:ext cx="4248150" cy="609600"/>
          </a:xfrm>
          <a:prstGeom xmlns:a="http://schemas.openxmlformats.org/drawingml/2006/main" prst="rect">
            <a:avLst/>
          </a:prstGeom>
          <a:solidFill xmlns:a="http://schemas.openxmlformats.org/drawingml/2006/main">
            <a:srgbClr val="DDD9CE"/>
          </a:solidFill>
          <a:ln xmlns:a="http://schemas.openxmlformats.org/drawingml/2006/main" w="9525">
            <a:solidFill>
              <a:srgbClr val="817E74"/>
            </a:solidFill>
            <a:prstDash val="solid"/>
          </a:ln>
        </p:spPr>
      </p:sp>
      <p:sp>
        <p:nvSpPr>
          <p:cNvPr id="20" name="">
            <a:extLst xmlns:a="http://schemas.openxmlformats.org/drawingml/2006/main">
              <a:ext uri="{FF2B5EF4-FFF2-40B4-BE49-F238E27FC236}">
                <a16:creationId xmlns:a16="http://schemas.microsoft.com/office/drawing/2014/main" id="{0137DC00-9B3C-47CD-9547-850B109894C1}"/>
              </a:ext>
            </a:extLst>
          </p:cNvPr>
          <p:cNvSpPr>
            <a:spLocks xmlns:a="http://schemas.openxmlformats.org/drawingml/2006/main" noGrp="1"/>
          </p:cNvSpPr>
          <p:nvPr/>
        </p:nvSpPr>
        <p:spPr>
          <a:xfrm xmlns:a="http://schemas.openxmlformats.org/drawingml/2006/main">
            <a:off x="7181850" y="3371850"/>
            <a:ext cx="4457700" cy="609600"/>
          </a:xfrm>
          <a:prstGeom xmlns:a="http://schemas.openxmlformats.org/drawingml/2006/main" prst="rect">
            <a:avLst/>
          </a:prstGeom>
          <a:solidFill xmlns:a="http://schemas.openxmlformats.org/drawingml/2006/main">
            <a:srgbClr val="DDD9CE"/>
          </a:solidFill>
          <a:ln xmlns:a="http://schemas.openxmlformats.org/drawingml/2006/main" w="9525">
            <a:solidFill>
              <a:srgbClr val="817E74"/>
            </a:solidFill>
            <a:prstDash val="solid"/>
          </a:ln>
        </p:spPr>
      </p:sp>
      <p:sp>
        <p:nvSpPr>
          <p:cNvPr id="21" name="">
            <a:extLst xmlns:a="http://schemas.openxmlformats.org/drawingml/2006/main">
              <a:ext uri="{FF2B5EF4-FFF2-40B4-BE49-F238E27FC236}">
                <a16:creationId xmlns:a16="http://schemas.microsoft.com/office/drawing/2014/main" id="{8D08AF56-F741-46BF-8255-C65A6240C94F}"/>
              </a:ext>
            </a:extLst>
          </p:cNvPr>
          <p:cNvSpPr>
            <a:spLocks xmlns:a="http://schemas.openxmlformats.org/drawingml/2006/main" noGrp="1"/>
          </p:cNvSpPr>
          <p:nvPr/>
        </p:nvSpPr>
        <p:spPr>
          <a:xfrm xmlns:a="http://schemas.openxmlformats.org/drawingml/2006/main">
            <a:off x="704850" y="3581400"/>
            <a:ext cx="20764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050" b="1">
                <a:solidFill>
                  <a:srgbClr val="817E74"/>
                </a:solidFill>
                <a:latin typeface="Courier New"/>
                <a:ea typeface="Courier New"/>
                <a:cs typeface="Courier New"/>
              </a:defRPr>
            </a:pPr>
            <a:r>
              <a:rPr sz="1050" b="1">
                <a:solidFill>
                  <a:srgbClr val="817E74"/>
                </a:solidFill>
                <a:latin typeface="Courier New"/>
                <a:ea typeface="Courier New"/>
                <a:cs typeface="Courier New"/>
              </a:rPr>
              <a:t>ACCESS</a:t>
            </a:r>
          </a:p>
        </p:txBody>
      </p:sp>
      <p:sp>
        <p:nvSpPr>
          <p:cNvPr id="22" name="">
            <a:extLst xmlns:a="http://schemas.openxmlformats.org/drawingml/2006/main">
              <a:ext uri="{FF2B5EF4-FFF2-40B4-BE49-F238E27FC236}">
                <a16:creationId xmlns:a16="http://schemas.microsoft.com/office/drawing/2014/main" id="{DAA2FA9A-11E3-4106-A9DC-94D143D0D12D}"/>
              </a:ext>
            </a:extLst>
          </p:cNvPr>
          <p:cNvSpPr>
            <a:spLocks xmlns:a="http://schemas.openxmlformats.org/drawingml/2006/main" noGrp="1"/>
          </p:cNvSpPr>
          <p:nvPr/>
        </p:nvSpPr>
        <p:spPr>
          <a:xfrm xmlns:a="http://schemas.openxmlformats.org/drawingml/2006/main">
            <a:off x="3086100" y="3562350"/>
            <a:ext cx="39433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1">
                <a:solidFill>
                  <a:srgbClr val="0A0A09"/>
                </a:solidFill>
                <a:latin typeface="Courier New"/>
                <a:ea typeface="Courier New"/>
                <a:cs typeface="Courier New"/>
              </a:defRPr>
            </a:pPr>
            <a:r>
              <a:rPr sz="1275" b="1">
                <a:solidFill>
                  <a:srgbClr val="0A0A09"/>
                </a:solidFill>
                <a:latin typeface="Courier New"/>
                <a:ea typeface="Courier New"/>
                <a:cs typeface="Courier New"/>
              </a:rPr>
              <a:t>STAFF ON YOUR NETWORK</a:t>
            </a:r>
          </a:p>
        </p:txBody>
      </p:sp>
      <p:sp>
        <p:nvSpPr>
          <p:cNvPr id="23" name="">
            <a:extLst xmlns:a="http://schemas.openxmlformats.org/drawingml/2006/main">
              <a:ext uri="{FF2B5EF4-FFF2-40B4-BE49-F238E27FC236}">
                <a16:creationId xmlns:a16="http://schemas.microsoft.com/office/drawing/2014/main" id="{770586EE-6BB4-4E66-BC8E-21123A7B7CB0}"/>
              </a:ext>
            </a:extLst>
          </p:cNvPr>
          <p:cNvSpPr>
            <a:spLocks xmlns:a="http://schemas.openxmlformats.org/drawingml/2006/main" noGrp="1"/>
          </p:cNvSpPr>
          <p:nvPr/>
        </p:nvSpPr>
        <p:spPr>
          <a:xfrm xmlns:a="http://schemas.openxmlformats.org/drawingml/2006/main">
            <a:off x="7334250" y="3562350"/>
            <a:ext cx="4152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0">
                <a:solidFill>
                  <a:srgbClr val="2A2925"/>
                </a:solidFill>
                <a:latin typeface="Courier New"/>
                <a:ea typeface="Courier New"/>
                <a:cs typeface="Courier New"/>
              </a:defRPr>
            </a:pPr>
            <a:r>
              <a:rPr sz="1275" b="0">
                <a:solidFill>
                  <a:srgbClr val="2A2925"/>
                </a:solidFill>
                <a:latin typeface="Courier New"/>
                <a:ea typeface="Courier New"/>
                <a:cs typeface="Courier New"/>
              </a:rPr>
              <a:t>PLAN-DEPENDENT LIMITS</a:t>
            </a:r>
          </a:p>
        </p:txBody>
      </p:sp>
      <p:sp>
        <p:nvSpPr>
          <p:cNvPr id="24" name="">
            <a:extLst xmlns:a="http://schemas.openxmlformats.org/drawingml/2006/main">
              <a:ext uri="{FF2B5EF4-FFF2-40B4-BE49-F238E27FC236}">
                <a16:creationId xmlns:a16="http://schemas.microsoft.com/office/drawing/2014/main" id="{08535724-2891-413F-B033-55057EDFA6A6}"/>
              </a:ext>
            </a:extLst>
          </p:cNvPr>
          <p:cNvSpPr>
            <a:spLocks xmlns:a="http://schemas.openxmlformats.org/drawingml/2006/main" noGrp="1"/>
          </p:cNvSpPr>
          <p:nvPr/>
        </p:nvSpPr>
        <p:spPr>
          <a:xfrm xmlns:a="http://schemas.openxmlformats.org/drawingml/2006/main">
            <a:off x="552450" y="3981450"/>
            <a:ext cx="238125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25" name="">
            <a:extLst xmlns:a="http://schemas.openxmlformats.org/drawingml/2006/main">
              <a:ext uri="{FF2B5EF4-FFF2-40B4-BE49-F238E27FC236}">
                <a16:creationId xmlns:a16="http://schemas.microsoft.com/office/drawing/2014/main" id="{D338BE75-1DA0-4C53-BE50-43407301819B}"/>
              </a:ext>
            </a:extLst>
          </p:cNvPr>
          <p:cNvSpPr>
            <a:spLocks xmlns:a="http://schemas.openxmlformats.org/drawingml/2006/main" noGrp="1"/>
          </p:cNvSpPr>
          <p:nvPr/>
        </p:nvSpPr>
        <p:spPr>
          <a:xfrm xmlns:a="http://schemas.openxmlformats.org/drawingml/2006/main">
            <a:off x="2933700" y="3981450"/>
            <a:ext cx="424815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26" name="">
            <a:extLst xmlns:a="http://schemas.openxmlformats.org/drawingml/2006/main">
              <a:ext uri="{FF2B5EF4-FFF2-40B4-BE49-F238E27FC236}">
                <a16:creationId xmlns:a16="http://schemas.microsoft.com/office/drawing/2014/main" id="{5E8622E8-E609-4B4C-B074-958BD72D918A}"/>
              </a:ext>
            </a:extLst>
          </p:cNvPr>
          <p:cNvSpPr>
            <a:spLocks xmlns:a="http://schemas.openxmlformats.org/drawingml/2006/main" noGrp="1"/>
          </p:cNvSpPr>
          <p:nvPr/>
        </p:nvSpPr>
        <p:spPr>
          <a:xfrm xmlns:a="http://schemas.openxmlformats.org/drawingml/2006/main">
            <a:off x="7181850" y="3981450"/>
            <a:ext cx="445770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27" name="">
            <a:extLst xmlns:a="http://schemas.openxmlformats.org/drawingml/2006/main">
              <a:ext uri="{FF2B5EF4-FFF2-40B4-BE49-F238E27FC236}">
                <a16:creationId xmlns:a16="http://schemas.microsoft.com/office/drawing/2014/main" id="{F5186A78-916A-4DE4-980D-875DF695B5F4}"/>
              </a:ext>
            </a:extLst>
          </p:cNvPr>
          <p:cNvSpPr>
            <a:spLocks xmlns:a="http://schemas.openxmlformats.org/drawingml/2006/main" noGrp="1"/>
          </p:cNvSpPr>
          <p:nvPr/>
        </p:nvSpPr>
        <p:spPr>
          <a:xfrm xmlns:a="http://schemas.openxmlformats.org/drawingml/2006/main">
            <a:off x="704850" y="4191000"/>
            <a:ext cx="20764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050" b="1">
                <a:solidFill>
                  <a:srgbClr val="817E74"/>
                </a:solidFill>
                <a:latin typeface="Courier New"/>
                <a:ea typeface="Courier New"/>
                <a:cs typeface="Courier New"/>
              </a:defRPr>
            </a:pPr>
            <a:r>
              <a:rPr sz="1050" b="1">
                <a:solidFill>
                  <a:srgbClr val="817E74"/>
                </a:solidFill>
                <a:latin typeface="Courier New"/>
                <a:ea typeface="Courier New"/>
                <a:cs typeface="Courier New"/>
              </a:rPr>
              <a:t>PRICE MODEL</a:t>
            </a:r>
          </a:p>
        </p:txBody>
      </p:sp>
      <p:sp>
        <p:nvSpPr>
          <p:cNvPr id="28" name="">
            <a:extLst xmlns:a="http://schemas.openxmlformats.org/drawingml/2006/main">
              <a:ext uri="{FF2B5EF4-FFF2-40B4-BE49-F238E27FC236}">
                <a16:creationId xmlns:a16="http://schemas.microsoft.com/office/drawing/2014/main" id="{A91E4D36-F641-4473-B5BA-443279784766}"/>
              </a:ext>
            </a:extLst>
          </p:cNvPr>
          <p:cNvSpPr>
            <a:spLocks xmlns:a="http://schemas.openxmlformats.org/drawingml/2006/main" noGrp="1"/>
          </p:cNvSpPr>
          <p:nvPr/>
        </p:nvSpPr>
        <p:spPr>
          <a:xfrm xmlns:a="http://schemas.openxmlformats.org/drawingml/2006/main">
            <a:off x="3086100" y="4171950"/>
            <a:ext cx="39433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1">
                <a:solidFill>
                  <a:srgbClr val="0A0A09"/>
                </a:solidFill>
                <a:latin typeface="Courier New"/>
                <a:ea typeface="Courier New"/>
                <a:cs typeface="Courier New"/>
              </a:defRPr>
            </a:pPr>
            <a:r>
              <a:rPr sz="1275" b="1">
                <a:solidFill>
                  <a:srgbClr val="0A0A09"/>
                </a:solidFill>
                <a:latin typeface="Courier New"/>
                <a:ea typeface="Courier New"/>
                <a:cs typeface="Courier New"/>
              </a:rPr>
              <a:t>HARDWARE AND OPTIONAL CARE</a:t>
            </a:r>
          </a:p>
        </p:txBody>
      </p:sp>
      <p:sp>
        <p:nvSpPr>
          <p:cNvPr id="29" name="">
            <a:extLst xmlns:a="http://schemas.openxmlformats.org/drawingml/2006/main">
              <a:ext uri="{FF2B5EF4-FFF2-40B4-BE49-F238E27FC236}">
                <a16:creationId xmlns:a16="http://schemas.microsoft.com/office/drawing/2014/main" id="{C260B965-97ED-459A-BB4F-3C3AE901DEAF}"/>
              </a:ext>
            </a:extLst>
          </p:cNvPr>
          <p:cNvSpPr>
            <a:spLocks xmlns:a="http://schemas.openxmlformats.org/drawingml/2006/main" noGrp="1"/>
          </p:cNvSpPr>
          <p:nvPr/>
        </p:nvSpPr>
        <p:spPr>
          <a:xfrm xmlns:a="http://schemas.openxmlformats.org/drawingml/2006/main">
            <a:off x="7334250" y="4171950"/>
            <a:ext cx="4152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0">
                <a:solidFill>
                  <a:srgbClr val="2A2925"/>
                </a:solidFill>
                <a:latin typeface="Courier New"/>
                <a:ea typeface="Courier New"/>
                <a:cs typeface="Courier New"/>
              </a:defRPr>
            </a:pPr>
            <a:r>
              <a:rPr sz="1275" b="0">
                <a:solidFill>
                  <a:srgbClr val="2A2925"/>
                </a:solidFill>
                <a:latin typeface="Courier New"/>
                <a:ea typeface="Courier New"/>
                <a:cs typeface="Courier New"/>
              </a:rPr>
              <a:t>PRICING VARIES BY SERVICE</a:t>
            </a:r>
          </a:p>
        </p:txBody>
      </p:sp>
      <p:sp>
        <p:nvSpPr>
          <p:cNvPr id="30" name="">
            <a:extLst xmlns:a="http://schemas.openxmlformats.org/drawingml/2006/main">
              <a:ext uri="{FF2B5EF4-FFF2-40B4-BE49-F238E27FC236}">
                <a16:creationId xmlns:a16="http://schemas.microsoft.com/office/drawing/2014/main" id="{AA8EC88B-5FF7-4348-AC3A-3C301B59874E}"/>
              </a:ext>
            </a:extLst>
          </p:cNvPr>
          <p:cNvSpPr>
            <a:spLocks xmlns:a="http://schemas.openxmlformats.org/drawingml/2006/main" noGrp="1"/>
          </p:cNvSpPr>
          <p:nvPr/>
        </p:nvSpPr>
        <p:spPr>
          <a:xfrm xmlns:a="http://schemas.openxmlformats.org/drawingml/2006/main">
            <a:off x="552450" y="4591050"/>
            <a:ext cx="2381250" cy="609600"/>
          </a:xfrm>
          <a:prstGeom xmlns:a="http://schemas.openxmlformats.org/drawingml/2006/main" prst="rect">
            <a:avLst/>
          </a:prstGeom>
          <a:solidFill xmlns:a="http://schemas.openxmlformats.org/drawingml/2006/main">
            <a:srgbClr val="DDD9CE"/>
          </a:solidFill>
          <a:ln xmlns:a="http://schemas.openxmlformats.org/drawingml/2006/main" w="9525">
            <a:solidFill>
              <a:srgbClr val="817E74"/>
            </a:solidFill>
            <a:prstDash val="solid"/>
          </a:ln>
        </p:spPr>
      </p:sp>
      <p:sp>
        <p:nvSpPr>
          <p:cNvPr id="31" name="">
            <a:extLst xmlns:a="http://schemas.openxmlformats.org/drawingml/2006/main">
              <a:ext uri="{FF2B5EF4-FFF2-40B4-BE49-F238E27FC236}">
                <a16:creationId xmlns:a16="http://schemas.microsoft.com/office/drawing/2014/main" id="{6D0CA74E-256A-47BE-864C-3C887FBC6235}"/>
              </a:ext>
            </a:extLst>
          </p:cNvPr>
          <p:cNvSpPr>
            <a:spLocks xmlns:a="http://schemas.openxmlformats.org/drawingml/2006/main" noGrp="1"/>
          </p:cNvSpPr>
          <p:nvPr/>
        </p:nvSpPr>
        <p:spPr>
          <a:xfrm xmlns:a="http://schemas.openxmlformats.org/drawingml/2006/main">
            <a:off x="2933700" y="4591050"/>
            <a:ext cx="4248150" cy="609600"/>
          </a:xfrm>
          <a:prstGeom xmlns:a="http://schemas.openxmlformats.org/drawingml/2006/main" prst="rect">
            <a:avLst/>
          </a:prstGeom>
          <a:solidFill xmlns:a="http://schemas.openxmlformats.org/drawingml/2006/main">
            <a:srgbClr val="DDD9CE"/>
          </a:solidFill>
          <a:ln xmlns:a="http://schemas.openxmlformats.org/drawingml/2006/main" w="9525">
            <a:solidFill>
              <a:srgbClr val="817E74"/>
            </a:solidFill>
            <a:prstDash val="solid"/>
          </a:ln>
        </p:spPr>
      </p:sp>
      <p:sp>
        <p:nvSpPr>
          <p:cNvPr id="32" name="">
            <a:extLst xmlns:a="http://schemas.openxmlformats.org/drawingml/2006/main">
              <a:ext uri="{FF2B5EF4-FFF2-40B4-BE49-F238E27FC236}">
                <a16:creationId xmlns:a16="http://schemas.microsoft.com/office/drawing/2014/main" id="{6DF51CFD-A03A-4652-BDBF-0C2AE71F5D90}"/>
              </a:ext>
            </a:extLst>
          </p:cNvPr>
          <p:cNvSpPr>
            <a:spLocks xmlns:a="http://schemas.openxmlformats.org/drawingml/2006/main" noGrp="1"/>
          </p:cNvSpPr>
          <p:nvPr/>
        </p:nvSpPr>
        <p:spPr>
          <a:xfrm xmlns:a="http://schemas.openxmlformats.org/drawingml/2006/main">
            <a:off x="7181850" y="4591050"/>
            <a:ext cx="4457700" cy="609600"/>
          </a:xfrm>
          <a:prstGeom xmlns:a="http://schemas.openxmlformats.org/drawingml/2006/main" prst="rect">
            <a:avLst/>
          </a:prstGeom>
          <a:solidFill xmlns:a="http://schemas.openxmlformats.org/drawingml/2006/main">
            <a:srgbClr val="DDD9CE"/>
          </a:solidFill>
          <a:ln xmlns:a="http://schemas.openxmlformats.org/drawingml/2006/main" w="9525">
            <a:solidFill>
              <a:srgbClr val="817E74"/>
            </a:solidFill>
            <a:prstDash val="solid"/>
          </a:ln>
        </p:spPr>
      </p:sp>
      <p:sp>
        <p:nvSpPr>
          <p:cNvPr id="33" name="">
            <a:extLst xmlns:a="http://schemas.openxmlformats.org/drawingml/2006/main">
              <a:ext uri="{FF2B5EF4-FFF2-40B4-BE49-F238E27FC236}">
                <a16:creationId xmlns:a16="http://schemas.microsoft.com/office/drawing/2014/main" id="{E374A7CA-5883-4236-AB23-4401FB46AC5A}"/>
              </a:ext>
            </a:extLst>
          </p:cNvPr>
          <p:cNvSpPr>
            <a:spLocks xmlns:a="http://schemas.openxmlformats.org/drawingml/2006/main" noGrp="1"/>
          </p:cNvSpPr>
          <p:nvPr/>
        </p:nvSpPr>
        <p:spPr>
          <a:xfrm xmlns:a="http://schemas.openxmlformats.org/drawingml/2006/main">
            <a:off x="704850" y="4800600"/>
            <a:ext cx="20764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050" b="1">
                <a:solidFill>
                  <a:srgbClr val="817E74"/>
                </a:solidFill>
                <a:latin typeface="Courier New"/>
                <a:ea typeface="Courier New"/>
                <a:cs typeface="Courier New"/>
              </a:defRPr>
            </a:pPr>
            <a:r>
              <a:rPr sz="1050" b="1">
                <a:solidFill>
                  <a:srgbClr val="817E74"/>
                </a:solidFill>
                <a:latin typeface="Courier New"/>
                <a:ea typeface="Courier New"/>
                <a:cs typeface="Courier New"/>
              </a:rPr>
              <a:t>CONTINUITY</a:t>
            </a:r>
          </a:p>
        </p:txBody>
      </p:sp>
      <p:sp>
        <p:nvSpPr>
          <p:cNvPr id="34" name="">
            <a:extLst xmlns:a="http://schemas.openxmlformats.org/drawingml/2006/main">
              <a:ext uri="{FF2B5EF4-FFF2-40B4-BE49-F238E27FC236}">
                <a16:creationId xmlns:a16="http://schemas.microsoft.com/office/drawing/2014/main" id="{AF86670F-7C5B-4D74-B68A-691CD52BD3CE}"/>
              </a:ext>
            </a:extLst>
          </p:cNvPr>
          <p:cNvSpPr>
            <a:spLocks xmlns:a="http://schemas.openxmlformats.org/drawingml/2006/main" noGrp="1"/>
          </p:cNvSpPr>
          <p:nvPr/>
        </p:nvSpPr>
        <p:spPr>
          <a:xfrm xmlns:a="http://schemas.openxmlformats.org/drawingml/2006/main">
            <a:off x="3086100" y="4781550"/>
            <a:ext cx="39433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1">
                <a:solidFill>
                  <a:srgbClr val="0A0A09"/>
                </a:solidFill>
                <a:latin typeface="Courier New"/>
                <a:ea typeface="Courier New"/>
                <a:cs typeface="Courier New"/>
              </a:defRPr>
            </a:pPr>
            <a:r>
              <a:rPr sz="1275" b="1">
                <a:solidFill>
                  <a:srgbClr val="0A0A09"/>
                </a:solidFill>
                <a:latin typeface="Courier New"/>
                <a:ea typeface="Courier New"/>
                <a:cs typeface="Courier New"/>
              </a:rPr>
              <a:t>OWNED HARDWARE</a:t>
            </a:r>
          </a:p>
        </p:txBody>
      </p:sp>
      <p:sp>
        <p:nvSpPr>
          <p:cNvPr id="35" name="">
            <a:extLst xmlns:a="http://schemas.openxmlformats.org/drawingml/2006/main">
              <a:ext uri="{FF2B5EF4-FFF2-40B4-BE49-F238E27FC236}">
                <a16:creationId xmlns:a16="http://schemas.microsoft.com/office/drawing/2014/main" id="{FBD2051D-AADE-46DC-B95F-F90BFBC2D27F}"/>
              </a:ext>
            </a:extLst>
          </p:cNvPr>
          <p:cNvSpPr>
            <a:spLocks xmlns:a="http://schemas.openxmlformats.org/drawingml/2006/main" noGrp="1"/>
          </p:cNvSpPr>
          <p:nvPr/>
        </p:nvSpPr>
        <p:spPr>
          <a:xfrm xmlns:a="http://schemas.openxmlformats.org/drawingml/2006/main">
            <a:off x="7334250" y="4781550"/>
            <a:ext cx="4152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0">
                <a:solidFill>
                  <a:srgbClr val="2A2925"/>
                </a:solidFill>
                <a:latin typeface="Courier New"/>
                <a:ea typeface="Courier New"/>
                <a:cs typeface="Courier New"/>
              </a:defRPr>
            </a:pPr>
            <a:r>
              <a:rPr sz="1275" b="0">
                <a:solidFill>
                  <a:srgbClr val="2A2925"/>
                </a:solidFill>
                <a:latin typeface="Courier New"/>
                <a:ea typeface="Courier New"/>
                <a:cs typeface="Courier New"/>
              </a:rPr>
              <a:t>REVIEW SERVICE DEPENDENCIES</a:t>
            </a:r>
          </a:p>
        </p:txBody>
      </p:sp>
      <p:sp>
        <p:nvSpPr>
          <p:cNvPr id="36" name="">
            <a:extLst xmlns:a="http://schemas.openxmlformats.org/drawingml/2006/main">
              <a:ext uri="{FF2B5EF4-FFF2-40B4-BE49-F238E27FC236}">
                <a16:creationId xmlns:a16="http://schemas.microsoft.com/office/drawing/2014/main" id="{5BD1C31F-7851-45C6-8CE4-C6F2093936A6}"/>
              </a:ext>
            </a:extLst>
          </p:cNvPr>
          <p:cNvSpPr>
            <a:spLocks xmlns:a="http://schemas.openxmlformats.org/drawingml/2006/main" noGrp="1"/>
          </p:cNvSpPr>
          <p:nvPr/>
        </p:nvSpPr>
        <p:spPr>
          <a:xfrm xmlns:a="http://schemas.openxmlformats.org/drawingml/2006/main">
            <a:off x="552450" y="5200650"/>
            <a:ext cx="238125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37" name="">
            <a:extLst xmlns:a="http://schemas.openxmlformats.org/drawingml/2006/main">
              <a:ext uri="{FF2B5EF4-FFF2-40B4-BE49-F238E27FC236}">
                <a16:creationId xmlns:a16="http://schemas.microsoft.com/office/drawing/2014/main" id="{C0F7AF7D-0646-45FF-ABD0-1B3474036073}"/>
              </a:ext>
            </a:extLst>
          </p:cNvPr>
          <p:cNvSpPr>
            <a:spLocks xmlns:a="http://schemas.openxmlformats.org/drawingml/2006/main" noGrp="1"/>
          </p:cNvSpPr>
          <p:nvPr/>
        </p:nvSpPr>
        <p:spPr>
          <a:xfrm xmlns:a="http://schemas.openxmlformats.org/drawingml/2006/main">
            <a:off x="2933700" y="5200650"/>
            <a:ext cx="424815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38" name="">
            <a:extLst xmlns:a="http://schemas.openxmlformats.org/drawingml/2006/main">
              <a:ext uri="{FF2B5EF4-FFF2-40B4-BE49-F238E27FC236}">
                <a16:creationId xmlns:a16="http://schemas.microsoft.com/office/drawing/2014/main" id="{AFFC74DD-9D04-420E-8923-608892F4664F}"/>
              </a:ext>
            </a:extLst>
          </p:cNvPr>
          <p:cNvSpPr>
            <a:spLocks xmlns:a="http://schemas.openxmlformats.org/drawingml/2006/main" noGrp="1"/>
          </p:cNvSpPr>
          <p:nvPr/>
        </p:nvSpPr>
        <p:spPr>
          <a:xfrm xmlns:a="http://schemas.openxmlformats.org/drawingml/2006/main">
            <a:off x="7181850" y="5200650"/>
            <a:ext cx="445770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39" name="">
            <a:extLst xmlns:a="http://schemas.openxmlformats.org/drawingml/2006/main">
              <a:ext uri="{FF2B5EF4-FFF2-40B4-BE49-F238E27FC236}">
                <a16:creationId xmlns:a16="http://schemas.microsoft.com/office/drawing/2014/main" id="{8C96E1A8-A548-480E-B6E6-6ECF541B3352}"/>
              </a:ext>
            </a:extLst>
          </p:cNvPr>
          <p:cNvSpPr>
            <a:spLocks xmlns:a="http://schemas.openxmlformats.org/drawingml/2006/main" noGrp="1"/>
          </p:cNvSpPr>
          <p:nvPr/>
        </p:nvSpPr>
        <p:spPr>
          <a:xfrm xmlns:a="http://schemas.openxmlformats.org/drawingml/2006/main">
            <a:off x="704850" y="5410200"/>
            <a:ext cx="20764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050" b="1">
                <a:solidFill>
                  <a:srgbClr val="817E74"/>
                </a:solidFill>
                <a:latin typeface="Courier New"/>
                <a:ea typeface="Courier New"/>
                <a:cs typeface="Courier New"/>
              </a:defRPr>
            </a:pPr>
            <a:r>
              <a:rPr sz="1050" b="1">
                <a:solidFill>
                  <a:srgbClr val="817E74"/>
                </a:solidFill>
                <a:latin typeface="Courier New"/>
                <a:ea typeface="Courier New"/>
                <a:cs typeface="Courier New"/>
              </a:rPr>
              <a:t>ADD A USER</a:t>
            </a:r>
          </a:p>
        </p:txBody>
      </p:sp>
      <p:sp>
        <p:nvSpPr>
          <p:cNvPr id="40" name="">
            <a:extLst xmlns:a="http://schemas.openxmlformats.org/drawingml/2006/main">
              <a:ext uri="{FF2B5EF4-FFF2-40B4-BE49-F238E27FC236}">
                <a16:creationId xmlns:a16="http://schemas.microsoft.com/office/drawing/2014/main" id="{07FFA2DD-D73D-42A5-A0CC-F1F4A49F7862}"/>
              </a:ext>
            </a:extLst>
          </p:cNvPr>
          <p:cNvSpPr>
            <a:spLocks xmlns:a="http://schemas.openxmlformats.org/drawingml/2006/main" noGrp="1"/>
          </p:cNvSpPr>
          <p:nvPr/>
        </p:nvSpPr>
        <p:spPr>
          <a:xfrm xmlns:a="http://schemas.openxmlformats.org/drawingml/2006/main">
            <a:off x="3086100" y="5391150"/>
            <a:ext cx="39433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1">
                <a:solidFill>
                  <a:srgbClr val="0A0A09"/>
                </a:solidFill>
                <a:latin typeface="Courier New"/>
                <a:ea typeface="Courier New"/>
                <a:cs typeface="Courier New"/>
              </a:defRPr>
            </a:pPr>
            <a:r>
              <a:rPr sz="1275" b="1">
                <a:solidFill>
                  <a:srgbClr val="0A0A09"/>
                </a:solidFill>
                <a:latin typeface="Courier New"/>
                <a:ea typeface="Courier New"/>
                <a:cs typeface="Courier New"/>
              </a:rPr>
              <a:t>$0 PER-SEAT FEE</a:t>
            </a:r>
          </a:p>
        </p:txBody>
      </p:sp>
      <p:sp>
        <p:nvSpPr>
          <p:cNvPr id="41" name="">
            <a:extLst xmlns:a="http://schemas.openxmlformats.org/drawingml/2006/main">
              <a:ext uri="{FF2B5EF4-FFF2-40B4-BE49-F238E27FC236}">
                <a16:creationId xmlns:a16="http://schemas.microsoft.com/office/drawing/2014/main" id="{44C246B7-6403-4556-98CE-77E35561791A}"/>
              </a:ext>
            </a:extLst>
          </p:cNvPr>
          <p:cNvSpPr>
            <a:spLocks xmlns:a="http://schemas.openxmlformats.org/drawingml/2006/main" noGrp="1"/>
          </p:cNvSpPr>
          <p:nvPr/>
        </p:nvSpPr>
        <p:spPr>
          <a:xfrm xmlns:a="http://schemas.openxmlformats.org/drawingml/2006/main">
            <a:off x="7334250" y="5391150"/>
            <a:ext cx="4152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0">
                <a:solidFill>
                  <a:srgbClr val="2A2925"/>
                </a:solidFill>
                <a:latin typeface="Courier New"/>
                <a:ea typeface="Courier New"/>
                <a:cs typeface="Courier New"/>
              </a:defRPr>
            </a:pPr>
            <a:r>
              <a:rPr sz="1275" b="0">
                <a:solidFill>
                  <a:srgbClr val="2A2925"/>
                </a:solidFill>
                <a:latin typeface="Courier New"/>
                <a:ea typeface="Courier New"/>
                <a:cs typeface="Courier New"/>
              </a:rPr>
              <a:t>MAY REQUIRE A LICENSE</a:t>
            </a:r>
          </a:p>
        </p:txBody>
      </p:sp>
      <p:sp>
        <p:nvSpPr>
          <p:cNvPr id="42" name="">
            <a:extLst xmlns:a="http://schemas.openxmlformats.org/drawingml/2006/main">
              <a:ext uri="{FF2B5EF4-FFF2-40B4-BE49-F238E27FC236}">
                <a16:creationId xmlns:a16="http://schemas.microsoft.com/office/drawing/2014/main" id="{F0CEFA99-FE62-4FD4-9BCC-C8F92B6CA75E}"/>
              </a:ext>
            </a:extLst>
          </p:cNvPr>
          <p:cNvSpPr>
            <a:spLocks xmlns:a="http://schemas.openxmlformats.org/drawingml/2006/main" noGrp="1"/>
          </p:cNvSpPr>
          <p:nvPr/>
        </p:nvSpPr>
        <p:spPr>
          <a:xfrm xmlns:a="http://schemas.openxmlformats.org/drawingml/2006/main">
            <a:off x="552450" y="5991225"/>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1">
                <a:solidFill>
                  <a:srgbClr val="00B84A"/>
                </a:solidFill>
                <a:latin typeface="Courier New"/>
                <a:ea typeface="Courier New"/>
                <a:cs typeface="Courier New"/>
              </a:defRPr>
            </a:pPr>
            <a:r>
              <a:rPr sz="1350" b="1">
                <a:solidFill>
                  <a:srgbClr val="00B84A"/>
                </a:solidFill>
                <a:latin typeface="Courier New"/>
                <a:ea typeface="Courier New"/>
                <a:cs typeface="Courier New"/>
              </a:rPr>
              <a:t>WORKLOAD LIMITS APPLY</a:t>
            </a:r>
          </a:p>
        </p:txBody>
      </p:sp>
      <p:sp>
        <p:nvSpPr>
          <p:cNvPr id="43" name="">
            <a:extLst xmlns:a="http://schemas.openxmlformats.org/drawingml/2006/main">
              <a:ext uri="{FF2B5EF4-FFF2-40B4-BE49-F238E27FC236}">
                <a16:creationId xmlns:a16="http://schemas.microsoft.com/office/drawing/2014/main" id="{D4349588-B746-4C51-BFDE-80B9D410F63E}"/>
              </a:ext>
            </a:extLst>
          </p:cNvPr>
          <p:cNvSpPr>
            <a:spLocks xmlns:a="http://schemas.openxmlformats.org/drawingml/2006/main" noGrp="1"/>
          </p:cNvSpPr>
          <p:nvPr/>
        </p:nvSpPr>
        <p:spPr>
          <a:xfrm xmlns:a="http://schemas.openxmlformats.org/drawingml/2006/main">
            <a:off x="3905250" y="5991225"/>
            <a:ext cx="342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8000"/>
              </a:lnSpc>
              <a:buNone/>
              <a:defRPr sz="1350" b="1">
                <a:solidFill>
                  <a:srgbClr val="00B84A"/>
                </a:solidFill>
                <a:latin typeface="Courier New"/>
                <a:ea typeface="Courier New"/>
                <a:cs typeface="Courier New"/>
              </a:defRPr>
            </a:pPr>
            <a:r>
              <a:rPr sz="1350" b="1">
                <a:solidFill>
                  <a:srgbClr val="00B84A"/>
                </a:solidFill>
                <a:latin typeface="Courier New"/>
                <a:ea typeface="Courier New"/>
                <a:cs typeface="Courier New"/>
              </a:rPr>
              <a:t>NO REQUIRED SUBSCRIPTION</a:t>
            </a:r>
          </a:p>
        </p:txBody>
      </p:sp>
      <p:sp>
        <p:nvSpPr>
          <p:cNvPr id="44" name="">
            <a:extLst xmlns:a="http://schemas.openxmlformats.org/drawingml/2006/main">
              <a:ext uri="{FF2B5EF4-FFF2-40B4-BE49-F238E27FC236}">
                <a16:creationId xmlns:a16="http://schemas.microsoft.com/office/drawing/2014/main" id="{B19E4FFA-D72E-4EC0-B590-EB49A8ED3A9F}"/>
              </a:ext>
            </a:extLst>
          </p:cNvPr>
          <p:cNvSpPr>
            <a:spLocks xmlns:a="http://schemas.openxmlformats.org/drawingml/2006/main" noGrp="1"/>
          </p:cNvSpPr>
          <p:nvPr/>
        </p:nvSpPr>
        <p:spPr>
          <a:xfrm xmlns:a="http://schemas.openxmlformats.org/drawingml/2006/main">
            <a:off x="7905750" y="5991225"/>
            <a:ext cx="3733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1350" b="1">
                <a:solidFill>
                  <a:srgbClr val="00B84A"/>
                </a:solidFill>
                <a:latin typeface="Courier New"/>
                <a:ea typeface="Courier New"/>
                <a:cs typeface="Courier New"/>
              </a:defRPr>
            </a:pPr>
            <a:r>
              <a:rPr sz="1350" b="1">
                <a:solidFill>
                  <a:srgbClr val="00B84A"/>
                </a:solidFill>
                <a:latin typeface="Courier New"/>
                <a:ea typeface="Courier New"/>
                <a:cs typeface="Courier New"/>
              </a:rPr>
              <a:t>OPTIONAL MANAGED CARE</a:t>
            </a:r>
          </a:p>
        </p:txBody>
      </p:sp>
      <p:sp>
        <p:nvSpPr>
          <p:cNvPr id="45" name="">
            <a:extLst xmlns:a="http://schemas.openxmlformats.org/drawingml/2006/main">
              <a:ext uri="{FF2B5EF4-FFF2-40B4-BE49-F238E27FC236}">
                <a16:creationId xmlns:a16="http://schemas.microsoft.com/office/drawing/2014/main" id="{C8058D58-BD3D-4FA3-B506-3BE7D7F018E8}"/>
              </a:ext>
            </a:extLst>
          </p:cNvPr>
          <p:cNvSpPr>
            <a:spLocks xmlns:a="http://schemas.openxmlformats.org/drawingml/2006/main" noGrp="1"/>
          </p:cNvSpPr>
          <p:nvPr/>
        </p:nvSpPr>
        <p:spPr>
          <a:xfrm xmlns:a="http://schemas.openxmlformats.org/drawingml/2006/main">
            <a:off x="552450" y="6477000"/>
            <a:ext cx="1108710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46" name="">
            <a:extLst xmlns:a="http://schemas.openxmlformats.org/drawingml/2006/main">
              <a:ext uri="{FF2B5EF4-FFF2-40B4-BE49-F238E27FC236}">
                <a16:creationId xmlns:a16="http://schemas.microsoft.com/office/drawing/2014/main" id="{03461C5A-8DA8-48FF-929E-4E43BA848FC1}"/>
              </a:ext>
            </a:extLst>
          </p:cNvPr>
          <p:cNvSpPr>
            <a:spLocks xmlns:a="http://schemas.openxmlformats.org/drawingml/2006/main" noGrp="1"/>
          </p:cNvSpPr>
          <p:nvPr/>
        </p:nvSpPr>
        <p:spPr>
          <a:xfrm xmlns:a="http://schemas.openxmlformats.org/drawingml/2006/main">
            <a:off x="552450" y="658177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 LLC / STAFFORD, VIRGINIA</a:t>
            </a:r>
          </a:p>
        </p:txBody>
      </p:sp>
      <p:sp>
        <p:nvSpPr>
          <p:cNvPr id="47" name="">
            <a:extLst xmlns:a="http://schemas.openxmlformats.org/drawingml/2006/main">
              <a:ext uri="{FF2B5EF4-FFF2-40B4-BE49-F238E27FC236}">
                <a16:creationId xmlns:a16="http://schemas.microsoft.com/office/drawing/2014/main" id="{2440218F-888B-4D0E-93DE-2B81502DB93F}"/>
              </a:ext>
            </a:extLst>
          </p:cNvPr>
          <p:cNvSpPr>
            <a:spLocks xmlns:a="http://schemas.openxmlformats.org/drawingml/2006/main" noGrp="1"/>
          </p:cNvSpPr>
          <p:nvPr/>
        </p:nvSpPr>
        <p:spPr>
          <a:xfrm xmlns:a="http://schemas.openxmlformats.org/drawingml/2006/main">
            <a:off x="9525000" y="6581775"/>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SPLAY.LLC</a:t>
            </a:r>
          </a:p>
        </p:txBody>
      </p:sp>
    </p:spTree>
    <p:extLst>
      <p:ext uri="{BB962C8B-B14F-4D97-AF65-F5344CB8AC3E}">
        <p14:creationId xmlns:p14="http://schemas.microsoft.com/office/powerpoint/2010/main" val="740159634"/>
      </p:ext>
    </p:extLst>
  </p:cSld>
</p:sld>
</file>

<file path=ppt/slides/slide9.xml><?xml version="1.0" encoding="utf-8"?>
<p:sld xmlns:p="http://schemas.openxmlformats.org/presentationml/2006/main">
  <p:cSld>
    <p:bg>
      <p:bgPr>
        <a:solidFill xmlns:a="http://schemas.openxmlformats.org/drawingml/2006/main">
          <a:srgbClr val="E9E5DA"/>
        </a:solidFill>
      </p:bgPr>
    </p:bg>
    <p:spTree>
      <p:nvGrpSpPr>
        <p:cNvPr id="1" name=""/>
        <p:cNvGrpSpPr/>
        <p:nvPr/>
      </p:nvGrpSpPr>
      <p:grpSpPr>
        <a:xfrm xmlns:a="http://schemas.openxmlformats.org/drawingml/2006/main"/>
      </p:grpSpPr>
      <p:sp>
        <p:nvSpPr>
          <p:cNvPr id="39" name="">
            <a:extLst xmlns:a="http://schemas.openxmlformats.org/drawingml/2006/main">
              <a:ext uri="{FF2B5EF4-FFF2-40B4-BE49-F238E27FC236}">
                <a16:creationId xmlns:a16="http://schemas.microsoft.com/office/drawing/2014/main" id="{1F952D5A-2C01-4899-9BA7-D37FB92A0882}"/>
              </a:ext>
            </a:extLst>
          </p:cNvPr>
          <p:cNvSpPr>
            <a:spLocks xmlns:a="http://schemas.openxmlformats.org/drawingml/2006/main" noGrp="1"/>
          </p:cNvSpPr>
          <p:nvPr/>
        </p:nvSpPr>
        <p:spPr>
          <a:xfrm xmlns:a="http://schemas.openxmlformats.org/drawingml/2006/main">
            <a:off x="552450" y="285750"/>
            <a:ext cx="3714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900" b="1">
                <a:solidFill>
                  <a:srgbClr val="E9E5DA"/>
                </a:solidFill>
                <a:latin typeface="Courier New"/>
                <a:ea typeface="Courier New"/>
                <a:cs typeface="Courier New"/>
              </a:defRPr>
            </a:pPr>
            <a:r>
              <a:rPr sz="900" b="1">
                <a:solidFill>
                  <a:srgbClr val="0A0A09"/>
                </a:solidFill>
                <a:latin typeface="Courier New"/>
                <a:ea typeface="Courier New"/>
                <a:cs typeface="Courier New"/>
              </a:rPr>
              <a:t>SPLAY / CORPORATE BRIEFING</a:t>
            </a:r>
          </a:p>
        </p:txBody>
      </p:sp>
      <p:sp>
        <p:nvSpPr>
          <p:cNvPr id="2" name="">
            <a:extLst xmlns:a="http://schemas.openxmlformats.org/drawingml/2006/main">
              <a:ext uri="{FF2B5EF4-FFF2-40B4-BE49-F238E27FC236}">
                <a16:creationId xmlns:a16="http://schemas.microsoft.com/office/drawing/2014/main" id="{C3DD9F77-E3D2-4C87-A7AD-074DE55EE9F9}"/>
              </a:ext>
            </a:extLst>
          </p:cNvPr>
          <p:cNvSpPr>
            <a:spLocks xmlns:a="http://schemas.openxmlformats.org/drawingml/2006/main" noGrp="1"/>
          </p:cNvSpPr>
          <p:nvPr/>
        </p:nvSpPr>
        <p:spPr>
          <a:xfrm xmlns:a="http://schemas.openxmlformats.org/drawingml/2006/main">
            <a:off x="7905750" y="285750"/>
            <a:ext cx="3733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900" b="0">
                <a:solidFill>
                  <a:srgbClr val="817E74"/>
                </a:solidFill>
                <a:latin typeface="Courier New"/>
                <a:ea typeface="Courier New"/>
                <a:cs typeface="Courier New"/>
              </a:defRPr>
            </a:pPr>
            <a:r>
              <a:rPr sz="900" b="0">
                <a:solidFill>
                  <a:srgbClr val="817E74"/>
                </a:solidFill>
                <a:latin typeface="Courier New"/>
                <a:ea typeface="Courier New"/>
                <a:cs typeface="Courier New"/>
              </a:rPr>
              <a:t>PRIVATE AI / PRE-ORDER 09 / 11</a:t>
            </a:r>
          </a:p>
        </p:txBody>
      </p:sp>
      <p:sp>
        <p:nvSpPr>
          <p:cNvPr id="3" name="">
            <a:extLst xmlns:a="http://schemas.openxmlformats.org/drawingml/2006/main">
              <a:ext uri="{FF2B5EF4-FFF2-40B4-BE49-F238E27FC236}">
                <a16:creationId xmlns:a16="http://schemas.microsoft.com/office/drawing/2014/main" id="{1F2841DB-41E1-475C-A747-B7CFAE4D046A}"/>
              </a:ext>
            </a:extLst>
          </p:cNvPr>
          <p:cNvSpPr>
            <a:spLocks xmlns:a="http://schemas.openxmlformats.org/drawingml/2006/main" noGrp="1"/>
          </p:cNvSpPr>
          <p:nvPr/>
        </p:nvSpPr>
        <p:spPr>
          <a:xfrm xmlns:a="http://schemas.openxmlformats.org/drawingml/2006/main">
            <a:off x="552450" y="571500"/>
            <a:ext cx="11087100" cy="0"/>
          </a:xfrm>
          <a:prstGeom xmlns:a="http://schemas.openxmlformats.org/drawingml/2006/main" prst="line">
            <a:avLst/>
          </a:prstGeom>
          <a:noFill xmlns:a="http://schemas.openxmlformats.org/drawingml/2006/main"/>
          <a:ln xmlns:a="http://schemas.openxmlformats.org/drawingml/2006/main" w="9525">
            <a:solidFill>
              <a:srgbClr val="2A2925"/>
            </a:solidFill>
            <a:prstDash val="solid"/>
          </a:ln>
        </p:spPr>
      </p:sp>
      <p:sp>
        <p:nvSpPr>
          <p:cNvPr id="4" name="slide-title">
            <a:extLst xmlns:a="http://schemas.openxmlformats.org/drawingml/2006/main">
              <a:ext uri="{FF2B5EF4-FFF2-40B4-BE49-F238E27FC236}">
                <a16:creationId xmlns:a16="http://schemas.microsoft.com/office/drawing/2014/main" id="{2F4573F5-3E43-48F6-A87C-1E6278362EC0}"/>
              </a:ext>
            </a:extLst>
          </p:cNvPr>
          <p:cNvSpPr>
            <a:spLocks xmlns:a="http://schemas.openxmlformats.org/drawingml/2006/main" noGrp="1"/>
          </p:cNvSpPr>
          <p:nvPr/>
        </p:nvSpPr>
        <p:spPr>
          <a:xfrm xmlns:a="http://schemas.openxmlformats.org/drawingml/2006/main">
            <a:off x="552450" y="857250"/>
            <a:ext cx="110871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6000"/>
              </a:lnSpc>
              <a:buNone/>
              <a:defRPr sz="3600" b="1">
                <a:solidFill>
                  <a:srgbClr val="E9E5DA"/>
                </a:solidFill>
                <a:latin typeface="Courier New"/>
                <a:ea typeface="Courier New"/>
                <a:cs typeface="Courier New"/>
              </a:defRPr>
            </a:pPr>
            <a:r>
              <a:rPr sz="3600" b="1">
                <a:solidFill>
                  <a:srgbClr val="0A0A09"/>
                </a:solidFill>
                <a:latin typeface="Courier New"/>
                <a:ea typeface="Courier New"/>
                <a:cs typeface="Courier New"/>
              </a:rPr>
              <a:t>MACHINE OPTIONS AND INSTALLED PRICES</a:t>
            </a:r>
          </a:p>
        </p:txBody>
      </p:sp>
      <p:sp>
        <p:nvSpPr>
          <p:cNvPr id="5" name="">
            <a:extLst xmlns:a="http://schemas.openxmlformats.org/drawingml/2006/main">
              <a:ext uri="{FF2B5EF4-FFF2-40B4-BE49-F238E27FC236}">
                <a16:creationId xmlns:a16="http://schemas.microsoft.com/office/drawing/2014/main" id="{EDB2B682-3456-4385-B555-A09B44C2DCB4}"/>
              </a:ext>
            </a:extLst>
          </p:cNvPr>
          <p:cNvSpPr>
            <a:spLocks xmlns:a="http://schemas.openxmlformats.org/drawingml/2006/main" noGrp="1"/>
          </p:cNvSpPr>
          <p:nvPr/>
        </p:nvSpPr>
        <p:spPr>
          <a:xfrm xmlns:a="http://schemas.openxmlformats.org/drawingml/2006/main">
            <a:off x="552450" y="1552575"/>
            <a:ext cx="7620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0">
                <a:solidFill>
                  <a:srgbClr val="817E74"/>
                </a:solidFill>
                <a:latin typeface="Courier New"/>
                <a:ea typeface="Courier New"/>
                <a:cs typeface="Courier New"/>
              </a:defRPr>
            </a:pPr>
            <a:r>
              <a:rPr sz="1650" b="0">
                <a:solidFill>
                  <a:srgbClr val="817E74"/>
                </a:solidFill>
                <a:latin typeface="Courier New"/>
                <a:ea typeface="Courier New"/>
                <a:cs typeface="Courier New"/>
              </a:rPr>
              <a:t>Pre-order only. Published prices include installation.</a:t>
            </a:r>
          </a:p>
        </p:txBody>
      </p:sp>
      <p:sp>
        <p:nvSpPr>
          <p:cNvPr id="6" name="">
            <a:extLst xmlns:a="http://schemas.openxmlformats.org/drawingml/2006/main">
              <a:ext uri="{FF2B5EF4-FFF2-40B4-BE49-F238E27FC236}">
                <a16:creationId xmlns:a16="http://schemas.microsoft.com/office/drawing/2014/main" id="{3CB019EC-7CCC-427A-A3BD-D9516BC6AD16}"/>
              </a:ext>
            </a:extLst>
          </p:cNvPr>
          <p:cNvSpPr>
            <a:spLocks xmlns:a="http://schemas.openxmlformats.org/drawingml/2006/main" noGrp="1"/>
          </p:cNvSpPr>
          <p:nvPr/>
        </p:nvSpPr>
        <p:spPr>
          <a:xfrm xmlns:a="http://schemas.openxmlformats.org/drawingml/2006/main">
            <a:off x="552450" y="2152650"/>
            <a:ext cx="2619375" cy="0"/>
          </a:xfrm>
          <a:prstGeom xmlns:a="http://schemas.openxmlformats.org/drawingml/2006/main" prst="line">
            <a:avLst/>
          </a:prstGeom>
          <a:noFill xmlns:a="http://schemas.openxmlformats.org/drawingml/2006/main"/>
          <a:ln xmlns:a="http://schemas.openxmlformats.org/drawingml/2006/main" w="19050">
            <a:solidFill>
              <a:srgbClr val="00B84A"/>
            </a:solidFill>
            <a:prstDash val="solid"/>
          </a:ln>
        </p:spPr>
      </p:sp>
      <p:sp>
        <p:nvSpPr>
          <p:cNvPr id="7" name="">
            <a:extLst xmlns:a="http://schemas.openxmlformats.org/drawingml/2006/main">
              <a:ext uri="{FF2B5EF4-FFF2-40B4-BE49-F238E27FC236}">
                <a16:creationId xmlns:a16="http://schemas.microsoft.com/office/drawing/2014/main" id="{AF6C2FBA-A2D8-451C-B7BA-001B41436D09}"/>
              </a:ext>
            </a:extLst>
          </p:cNvPr>
          <p:cNvSpPr>
            <a:spLocks xmlns:a="http://schemas.openxmlformats.org/drawingml/2006/main" noGrp="1"/>
          </p:cNvSpPr>
          <p:nvPr/>
        </p:nvSpPr>
        <p:spPr>
          <a:xfrm xmlns:a="http://schemas.openxmlformats.org/drawingml/2006/main">
            <a:off x="552450" y="2314575"/>
            <a:ext cx="2619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975" b="1">
                <a:solidFill>
                  <a:srgbClr val="00B84A"/>
                </a:solidFill>
                <a:latin typeface="Courier New"/>
                <a:ea typeface="Courier New"/>
                <a:cs typeface="Courier New"/>
              </a:defRPr>
            </a:pPr>
            <a:r>
              <a:rPr sz="975" b="1">
                <a:solidFill>
                  <a:srgbClr val="00B84A"/>
                </a:solidFill>
                <a:latin typeface="Courier New"/>
                <a:ea typeface="Courier New"/>
                <a:cs typeface="Courier New"/>
              </a:rPr>
              <a:t>128GB</a:t>
            </a:r>
          </a:p>
        </p:txBody>
      </p:sp>
      <p:pic>
        <p:nvPicPr>
          <p:cNvPr id="51" name=""/>
          <p:cNvPicPr>
            <a:picLocks xmlns:a="http://schemas.openxmlformats.org/drawingml/2006/main" noChangeAspect="1"/>
          </p:cNvPicPr>
          <p:nvPr/>
        </p:nvPicPr>
        <p:blipFill>
          <a:blip xmlns:r="http://schemas.openxmlformats.org/officeDocument/2006/relationships" xmlns:a="http://schemas.openxmlformats.org/drawingml/2006/main" r:embed="Rbaedb1f48797433b"/>
          <a:stretch xmlns:a="http://schemas.openxmlformats.org/drawingml/2006/main"/>
        </p:blipFill>
        <p:spPr>
          <a:xfrm xmlns:a="http://schemas.openxmlformats.org/drawingml/2006/main">
            <a:off x="1023938" y="2647950"/>
            <a:ext cx="1676400" cy="125730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217CA7A2-3024-423A-A220-2AE087C99F41}"/>
              </a:ext>
            </a:extLst>
          </p:cNvPr>
          <p:cNvSpPr>
            <a:spLocks xmlns:a="http://schemas.openxmlformats.org/drawingml/2006/main" noGrp="1"/>
          </p:cNvSpPr>
          <p:nvPr/>
        </p:nvSpPr>
        <p:spPr>
          <a:xfrm xmlns:a="http://schemas.openxmlformats.org/drawingml/2006/main">
            <a:off x="552450" y="4057650"/>
            <a:ext cx="2619375"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E9E5DA"/>
                </a:solidFill>
                <a:latin typeface="Courier New"/>
                <a:ea typeface="Courier New"/>
                <a:cs typeface="Courier New"/>
              </a:defRPr>
            </a:pPr>
            <a:r>
              <a:rPr sz="1650" b="1">
                <a:solidFill>
                  <a:srgbClr val="0A0A09"/>
                </a:solidFill>
                <a:latin typeface="Courier New"/>
                <a:ea typeface="Courier New"/>
                <a:cs typeface="Courier New"/>
              </a:rPr>
              <a:t>NODE 01</a:t>
            </a:r>
          </a:p>
        </p:txBody>
      </p:sp>
      <p:sp>
        <p:nvSpPr>
          <p:cNvPr id="10" name="">
            <a:extLst xmlns:a="http://schemas.openxmlformats.org/drawingml/2006/main">
              <a:ext uri="{FF2B5EF4-FFF2-40B4-BE49-F238E27FC236}">
                <a16:creationId xmlns:a16="http://schemas.microsoft.com/office/drawing/2014/main" id="{9A591792-6DF0-4EF3-974B-E8F276E9DFDF}"/>
              </a:ext>
            </a:extLst>
          </p:cNvPr>
          <p:cNvSpPr>
            <a:spLocks xmlns:a="http://schemas.openxmlformats.org/drawingml/2006/main" noGrp="1"/>
          </p:cNvSpPr>
          <p:nvPr/>
        </p:nvSpPr>
        <p:spPr>
          <a:xfrm xmlns:a="http://schemas.openxmlformats.org/drawingml/2006/main">
            <a:off x="552450" y="4438650"/>
            <a:ext cx="26193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875" b="1">
                <a:solidFill>
                  <a:srgbClr val="00B84A"/>
                </a:solidFill>
                <a:latin typeface="Courier New"/>
                <a:ea typeface="Courier New"/>
                <a:cs typeface="Courier New"/>
              </a:defRPr>
            </a:pPr>
            <a:r>
              <a:rPr sz="1875" b="1">
                <a:solidFill>
                  <a:srgbClr val="00B84A"/>
                </a:solidFill>
                <a:latin typeface="Courier New"/>
                <a:ea typeface="Courier New"/>
                <a:cs typeface="Courier New"/>
              </a:rPr>
              <a:t>$14,500</a:t>
            </a:r>
          </a:p>
        </p:txBody>
      </p:sp>
      <p:sp>
        <p:nvSpPr>
          <p:cNvPr id="11" name="">
            <a:extLst xmlns:a="http://schemas.openxmlformats.org/drawingml/2006/main">
              <a:ext uri="{FF2B5EF4-FFF2-40B4-BE49-F238E27FC236}">
                <a16:creationId xmlns:a16="http://schemas.microsoft.com/office/drawing/2014/main" id="{163A95E9-0108-4A8D-B820-DFA5D1316CD5}"/>
              </a:ext>
            </a:extLst>
          </p:cNvPr>
          <p:cNvSpPr>
            <a:spLocks xmlns:a="http://schemas.openxmlformats.org/drawingml/2006/main" noGrp="1"/>
          </p:cNvSpPr>
          <p:nvPr/>
        </p:nvSpPr>
        <p:spPr>
          <a:xfrm xmlns:a="http://schemas.openxmlformats.org/drawingml/2006/main">
            <a:off x="552450" y="4914900"/>
            <a:ext cx="261937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125" b="1">
                <a:solidFill>
                  <a:srgbClr val="E9E5DA"/>
                </a:solidFill>
                <a:latin typeface="Courier New"/>
                <a:ea typeface="Courier New"/>
                <a:cs typeface="Courier New"/>
              </a:defRPr>
            </a:pPr>
            <a:r>
              <a:rPr sz="1125" b="1">
                <a:solidFill>
                  <a:srgbClr val="0A0A09"/>
                </a:solidFill>
                <a:latin typeface="Courier New"/>
                <a:ea typeface="Courier New"/>
                <a:cs typeface="Courier New"/>
              </a:rPr>
              <a:t>1–15 STAFF</a:t>
            </a:r>
          </a:p>
        </p:txBody>
      </p:sp>
      <p:sp>
        <p:nvSpPr>
          <p:cNvPr id="12" name="">
            <a:extLst xmlns:a="http://schemas.openxmlformats.org/drawingml/2006/main">
              <a:ext uri="{FF2B5EF4-FFF2-40B4-BE49-F238E27FC236}">
                <a16:creationId xmlns:a16="http://schemas.microsoft.com/office/drawing/2014/main" id="{7D9896C4-749A-4542-B051-ACEB221761F4}"/>
              </a:ext>
            </a:extLst>
          </p:cNvPr>
          <p:cNvSpPr>
            <a:spLocks xmlns:a="http://schemas.openxmlformats.org/drawingml/2006/main" noGrp="1"/>
          </p:cNvSpPr>
          <p:nvPr/>
        </p:nvSpPr>
        <p:spPr>
          <a:xfrm xmlns:a="http://schemas.openxmlformats.org/drawingml/2006/main">
            <a:off x="552450" y="5314950"/>
            <a:ext cx="2619375"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900" b="0">
                <a:solidFill>
                  <a:srgbClr val="817E74"/>
                </a:solidFill>
                <a:latin typeface="Courier New"/>
                <a:ea typeface="Courier New"/>
                <a:cs typeface="Courier New"/>
              </a:defRPr>
            </a:pPr>
            <a:r>
              <a:rPr sz="900" b="0">
                <a:solidFill>
                  <a:srgbClr val="817E74"/>
                </a:solidFill>
                <a:latin typeface="Courier New"/>
                <a:ea typeface="Courier New"/>
                <a:cs typeface="Courier New"/>
              </a:rPr>
              <a:t>BASELINE: LAGUNA S 2.1</a:t>
            </a:r>
          </a:p>
        </p:txBody>
      </p:sp>
      <p:sp>
        <p:nvSpPr>
          <p:cNvPr id="13" name="">
            <a:extLst xmlns:a="http://schemas.openxmlformats.org/drawingml/2006/main">
              <a:ext uri="{FF2B5EF4-FFF2-40B4-BE49-F238E27FC236}">
                <a16:creationId xmlns:a16="http://schemas.microsoft.com/office/drawing/2014/main" id="{E4C4F1BC-E1D8-41A0-BF60-937177400D8D}"/>
              </a:ext>
            </a:extLst>
          </p:cNvPr>
          <p:cNvSpPr>
            <a:spLocks xmlns:a="http://schemas.openxmlformats.org/drawingml/2006/main" noGrp="1"/>
          </p:cNvSpPr>
          <p:nvPr/>
        </p:nvSpPr>
        <p:spPr>
          <a:xfrm xmlns:a="http://schemas.openxmlformats.org/drawingml/2006/main">
            <a:off x="3305175" y="2152650"/>
            <a:ext cx="2619375" cy="0"/>
          </a:xfrm>
          <a:prstGeom xmlns:a="http://schemas.openxmlformats.org/drawingml/2006/main" prst="line">
            <a:avLst/>
          </a:prstGeom>
          <a:noFill xmlns:a="http://schemas.openxmlformats.org/drawingml/2006/main"/>
          <a:ln xmlns:a="http://schemas.openxmlformats.org/drawingml/2006/main" w="19050">
            <a:solidFill>
              <a:srgbClr val="00B84A"/>
            </a:solidFill>
            <a:prstDash val="solid"/>
          </a:ln>
        </p:spPr>
      </p:sp>
      <p:sp>
        <p:nvSpPr>
          <p:cNvPr id="14" name="">
            <a:extLst xmlns:a="http://schemas.openxmlformats.org/drawingml/2006/main">
              <a:ext uri="{FF2B5EF4-FFF2-40B4-BE49-F238E27FC236}">
                <a16:creationId xmlns:a16="http://schemas.microsoft.com/office/drawing/2014/main" id="{3B670B87-A11B-4ECA-9EA3-E44CE67D4CDD}"/>
              </a:ext>
            </a:extLst>
          </p:cNvPr>
          <p:cNvSpPr>
            <a:spLocks xmlns:a="http://schemas.openxmlformats.org/drawingml/2006/main" noGrp="1"/>
          </p:cNvSpPr>
          <p:nvPr/>
        </p:nvSpPr>
        <p:spPr>
          <a:xfrm xmlns:a="http://schemas.openxmlformats.org/drawingml/2006/main">
            <a:off x="3305175" y="2314575"/>
            <a:ext cx="2619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975" b="1">
                <a:solidFill>
                  <a:srgbClr val="00B84A"/>
                </a:solidFill>
                <a:latin typeface="Courier New"/>
                <a:ea typeface="Courier New"/>
                <a:cs typeface="Courier New"/>
              </a:defRPr>
            </a:pPr>
            <a:r>
              <a:rPr sz="975" b="1">
                <a:solidFill>
                  <a:srgbClr val="00B84A"/>
                </a:solidFill>
                <a:latin typeface="Courier New"/>
                <a:ea typeface="Courier New"/>
                <a:cs typeface="Courier New"/>
              </a:rPr>
              <a:t>256GB</a:t>
            </a:r>
          </a:p>
        </p:txBody>
      </p:sp>
      <p:pic>
        <p:nvPicPr>
          <p:cNvPr id="58" name=""/>
          <p:cNvPicPr>
            <a:picLocks xmlns:a="http://schemas.openxmlformats.org/drawingml/2006/main" noChangeAspect="1"/>
          </p:cNvPicPr>
          <p:nvPr/>
        </p:nvPicPr>
        <p:blipFill>
          <a:blip xmlns:r="http://schemas.openxmlformats.org/officeDocument/2006/relationships" xmlns:a="http://schemas.openxmlformats.org/drawingml/2006/main" r:embed="R5f63ec4cbcf24265"/>
          <a:stretch xmlns:a="http://schemas.openxmlformats.org/drawingml/2006/main"/>
        </p:blipFill>
        <p:spPr>
          <a:xfrm xmlns:a="http://schemas.openxmlformats.org/drawingml/2006/main">
            <a:off x="3776663" y="2647950"/>
            <a:ext cx="1676400" cy="1257300"/>
          </a:xfrm>
          <a:prstGeom xmlns:a="http://schemas.openxmlformats.org/drawingml/2006/main" prst="rect">
            <a:avLst/>
          </a:prstGeom>
        </p:spPr>
      </p:pic>
      <p:sp>
        <p:nvSpPr>
          <p:cNvPr id="16" name="">
            <a:extLst xmlns:a="http://schemas.openxmlformats.org/drawingml/2006/main">
              <a:ext uri="{FF2B5EF4-FFF2-40B4-BE49-F238E27FC236}">
                <a16:creationId xmlns:a16="http://schemas.microsoft.com/office/drawing/2014/main" id="{D0A55BFA-9CF6-4AE3-B8CA-D8C165B370FA}"/>
              </a:ext>
            </a:extLst>
          </p:cNvPr>
          <p:cNvSpPr>
            <a:spLocks xmlns:a="http://schemas.openxmlformats.org/drawingml/2006/main" noGrp="1"/>
          </p:cNvSpPr>
          <p:nvPr/>
        </p:nvSpPr>
        <p:spPr>
          <a:xfrm xmlns:a="http://schemas.openxmlformats.org/drawingml/2006/main">
            <a:off x="3305175" y="4057650"/>
            <a:ext cx="2619375"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E9E5DA"/>
                </a:solidFill>
                <a:latin typeface="Courier New"/>
                <a:ea typeface="Courier New"/>
                <a:cs typeface="Courier New"/>
              </a:defRPr>
            </a:pPr>
            <a:r>
              <a:rPr sz="1650" b="1">
                <a:solidFill>
                  <a:srgbClr val="0A0A09"/>
                </a:solidFill>
                <a:latin typeface="Courier New"/>
                <a:ea typeface="Courier New"/>
                <a:cs typeface="Courier New"/>
              </a:rPr>
              <a:t>NODE 02</a:t>
            </a:r>
          </a:p>
        </p:txBody>
      </p:sp>
      <p:sp>
        <p:nvSpPr>
          <p:cNvPr id="17" name="">
            <a:extLst xmlns:a="http://schemas.openxmlformats.org/drawingml/2006/main">
              <a:ext uri="{FF2B5EF4-FFF2-40B4-BE49-F238E27FC236}">
                <a16:creationId xmlns:a16="http://schemas.microsoft.com/office/drawing/2014/main" id="{561C838C-1AB1-4D9D-8AC2-FEA29583FD91}"/>
              </a:ext>
            </a:extLst>
          </p:cNvPr>
          <p:cNvSpPr>
            <a:spLocks xmlns:a="http://schemas.openxmlformats.org/drawingml/2006/main" noGrp="1"/>
          </p:cNvSpPr>
          <p:nvPr/>
        </p:nvSpPr>
        <p:spPr>
          <a:xfrm xmlns:a="http://schemas.openxmlformats.org/drawingml/2006/main">
            <a:off x="3305175" y="4438650"/>
            <a:ext cx="26193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875" b="1">
                <a:solidFill>
                  <a:srgbClr val="00B84A"/>
                </a:solidFill>
                <a:latin typeface="Courier New"/>
                <a:ea typeface="Courier New"/>
                <a:cs typeface="Courier New"/>
              </a:defRPr>
            </a:pPr>
            <a:r>
              <a:rPr sz="1875" b="1">
                <a:solidFill>
                  <a:srgbClr val="00B84A"/>
                </a:solidFill>
                <a:latin typeface="Courier New"/>
                <a:ea typeface="Courier New"/>
                <a:cs typeface="Courier New"/>
              </a:rPr>
              <a:t>$32,500</a:t>
            </a:r>
          </a:p>
        </p:txBody>
      </p:sp>
      <p:sp>
        <p:nvSpPr>
          <p:cNvPr id="18" name="">
            <a:extLst xmlns:a="http://schemas.openxmlformats.org/drawingml/2006/main">
              <a:ext uri="{FF2B5EF4-FFF2-40B4-BE49-F238E27FC236}">
                <a16:creationId xmlns:a16="http://schemas.microsoft.com/office/drawing/2014/main" id="{D018BA20-8C8A-4AD1-8243-A64402E40109}"/>
              </a:ext>
            </a:extLst>
          </p:cNvPr>
          <p:cNvSpPr>
            <a:spLocks xmlns:a="http://schemas.openxmlformats.org/drawingml/2006/main" noGrp="1"/>
          </p:cNvSpPr>
          <p:nvPr/>
        </p:nvSpPr>
        <p:spPr>
          <a:xfrm xmlns:a="http://schemas.openxmlformats.org/drawingml/2006/main">
            <a:off x="3305175" y="4914900"/>
            <a:ext cx="261937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125" b="1">
                <a:solidFill>
                  <a:srgbClr val="E9E5DA"/>
                </a:solidFill>
                <a:latin typeface="Courier New"/>
                <a:ea typeface="Courier New"/>
                <a:cs typeface="Courier New"/>
              </a:defRPr>
            </a:pPr>
            <a:r>
              <a:rPr sz="1125" b="1">
                <a:solidFill>
                  <a:srgbClr val="0A0A09"/>
                </a:solidFill>
                <a:latin typeface="Courier New"/>
                <a:ea typeface="Courier New"/>
                <a:cs typeface="Courier New"/>
              </a:rPr>
              <a:t>16–30 STAFF</a:t>
            </a:r>
          </a:p>
        </p:txBody>
      </p:sp>
      <p:sp>
        <p:nvSpPr>
          <p:cNvPr id="19" name="">
            <a:extLst xmlns:a="http://schemas.openxmlformats.org/drawingml/2006/main">
              <a:ext uri="{FF2B5EF4-FFF2-40B4-BE49-F238E27FC236}">
                <a16:creationId xmlns:a16="http://schemas.microsoft.com/office/drawing/2014/main" id="{7B7C2399-3300-44FE-A583-61B6CF34BA91}"/>
              </a:ext>
            </a:extLst>
          </p:cNvPr>
          <p:cNvSpPr>
            <a:spLocks xmlns:a="http://schemas.openxmlformats.org/drawingml/2006/main" noGrp="1"/>
          </p:cNvSpPr>
          <p:nvPr/>
        </p:nvSpPr>
        <p:spPr>
          <a:xfrm xmlns:a="http://schemas.openxmlformats.org/drawingml/2006/main">
            <a:off x="3305175" y="5314950"/>
            <a:ext cx="2619375"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900" b="0">
                <a:solidFill>
                  <a:srgbClr val="817E74"/>
                </a:solidFill>
                <a:latin typeface="Courier New"/>
                <a:ea typeface="Courier New"/>
                <a:cs typeface="Courier New"/>
              </a:defRPr>
            </a:pPr>
            <a:r>
              <a:rPr sz="900" b="0">
                <a:solidFill>
                  <a:srgbClr val="817E74"/>
                </a:solidFill>
                <a:latin typeface="Courier New"/>
                <a:ea typeface="Courier New"/>
                <a:cs typeface="Courier New"/>
              </a:rPr>
              <a:t>TWO LINKED MACHINES</a:t>
            </a:r>
          </a:p>
        </p:txBody>
      </p:sp>
      <p:sp>
        <p:nvSpPr>
          <p:cNvPr id="20" name="">
            <a:extLst xmlns:a="http://schemas.openxmlformats.org/drawingml/2006/main">
              <a:ext uri="{FF2B5EF4-FFF2-40B4-BE49-F238E27FC236}">
                <a16:creationId xmlns:a16="http://schemas.microsoft.com/office/drawing/2014/main" id="{9DC1410C-2940-4A46-B521-882C10C0F9B0}"/>
              </a:ext>
            </a:extLst>
          </p:cNvPr>
          <p:cNvSpPr>
            <a:spLocks xmlns:a="http://schemas.openxmlformats.org/drawingml/2006/main" noGrp="1"/>
          </p:cNvSpPr>
          <p:nvPr/>
        </p:nvSpPr>
        <p:spPr>
          <a:xfrm xmlns:a="http://schemas.openxmlformats.org/drawingml/2006/main">
            <a:off x="6057900" y="2152650"/>
            <a:ext cx="2619375" cy="0"/>
          </a:xfrm>
          <a:prstGeom xmlns:a="http://schemas.openxmlformats.org/drawingml/2006/main" prst="line">
            <a:avLst/>
          </a:prstGeom>
          <a:noFill xmlns:a="http://schemas.openxmlformats.org/drawingml/2006/main"/>
          <a:ln xmlns:a="http://schemas.openxmlformats.org/drawingml/2006/main" w="19050">
            <a:solidFill>
              <a:srgbClr val="00B84A"/>
            </a:solidFill>
            <a:prstDash val="solid"/>
          </a:ln>
        </p:spPr>
      </p:sp>
      <p:sp>
        <p:nvSpPr>
          <p:cNvPr id="21" name="">
            <a:extLst xmlns:a="http://schemas.openxmlformats.org/drawingml/2006/main">
              <a:ext uri="{FF2B5EF4-FFF2-40B4-BE49-F238E27FC236}">
                <a16:creationId xmlns:a16="http://schemas.microsoft.com/office/drawing/2014/main" id="{F27C43B2-DD29-4FE2-80D3-835DFF88DFA4}"/>
              </a:ext>
            </a:extLst>
          </p:cNvPr>
          <p:cNvSpPr>
            <a:spLocks xmlns:a="http://schemas.openxmlformats.org/drawingml/2006/main" noGrp="1"/>
          </p:cNvSpPr>
          <p:nvPr/>
        </p:nvSpPr>
        <p:spPr>
          <a:xfrm xmlns:a="http://schemas.openxmlformats.org/drawingml/2006/main">
            <a:off x="6057900" y="2314575"/>
            <a:ext cx="2619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975" b="1">
                <a:solidFill>
                  <a:srgbClr val="00B84A"/>
                </a:solidFill>
                <a:latin typeface="Courier New"/>
                <a:ea typeface="Courier New"/>
                <a:cs typeface="Courier New"/>
              </a:defRPr>
            </a:pPr>
            <a:r>
              <a:rPr sz="975" b="1">
                <a:solidFill>
                  <a:srgbClr val="00B84A"/>
                </a:solidFill>
                <a:latin typeface="Courier New"/>
                <a:ea typeface="Courier New"/>
                <a:cs typeface="Courier New"/>
              </a:rPr>
              <a:t>512GB</a:t>
            </a:r>
          </a:p>
        </p:txBody>
      </p:sp>
      <p:pic>
        <p:nvPicPr>
          <p:cNvPr id="65" name=""/>
          <p:cNvPicPr>
            <a:picLocks xmlns:a="http://schemas.openxmlformats.org/drawingml/2006/main" noChangeAspect="1"/>
          </p:cNvPicPr>
          <p:nvPr/>
        </p:nvPicPr>
        <p:blipFill>
          <a:blip xmlns:r="http://schemas.openxmlformats.org/officeDocument/2006/relationships" xmlns:a="http://schemas.openxmlformats.org/drawingml/2006/main" r:embed="R38d4b7cbb2034cfd"/>
          <a:stretch xmlns:a="http://schemas.openxmlformats.org/drawingml/2006/main"/>
        </p:blipFill>
        <p:spPr>
          <a:xfrm xmlns:a="http://schemas.openxmlformats.org/drawingml/2006/main">
            <a:off x="6057900" y="2744539"/>
            <a:ext cx="2619375" cy="1064121"/>
          </a:xfrm>
          <a:prstGeom xmlns:a="http://schemas.openxmlformats.org/drawingml/2006/main" prst="rect">
            <a:avLst/>
          </a:prstGeom>
        </p:spPr>
      </p:pic>
      <p:sp>
        <p:nvSpPr>
          <p:cNvPr id="23" name="">
            <a:extLst xmlns:a="http://schemas.openxmlformats.org/drawingml/2006/main">
              <a:ext uri="{FF2B5EF4-FFF2-40B4-BE49-F238E27FC236}">
                <a16:creationId xmlns:a16="http://schemas.microsoft.com/office/drawing/2014/main" id="{F952B81D-9F84-429F-B805-46DE7415E3E4}"/>
              </a:ext>
            </a:extLst>
          </p:cNvPr>
          <p:cNvSpPr>
            <a:spLocks xmlns:a="http://schemas.openxmlformats.org/drawingml/2006/main" noGrp="1"/>
          </p:cNvSpPr>
          <p:nvPr/>
        </p:nvSpPr>
        <p:spPr>
          <a:xfrm xmlns:a="http://schemas.openxmlformats.org/drawingml/2006/main">
            <a:off x="6057900" y="4057650"/>
            <a:ext cx="2619375"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E9E5DA"/>
                </a:solidFill>
                <a:latin typeface="Courier New"/>
                <a:ea typeface="Courier New"/>
                <a:cs typeface="Courier New"/>
              </a:defRPr>
            </a:pPr>
            <a:r>
              <a:rPr sz="1650" b="1">
                <a:solidFill>
                  <a:srgbClr val="0A0A09"/>
                </a:solidFill>
                <a:latin typeface="Courier New"/>
                <a:ea typeface="Courier New"/>
                <a:cs typeface="Courier New"/>
              </a:rPr>
              <a:t>NODE 03</a:t>
            </a:r>
          </a:p>
        </p:txBody>
      </p:sp>
      <p:sp>
        <p:nvSpPr>
          <p:cNvPr id="24" name="">
            <a:extLst xmlns:a="http://schemas.openxmlformats.org/drawingml/2006/main">
              <a:ext uri="{FF2B5EF4-FFF2-40B4-BE49-F238E27FC236}">
                <a16:creationId xmlns:a16="http://schemas.microsoft.com/office/drawing/2014/main" id="{C63A4F95-9E5D-478A-A43E-A4AF80B9D794}"/>
              </a:ext>
            </a:extLst>
          </p:cNvPr>
          <p:cNvSpPr>
            <a:spLocks xmlns:a="http://schemas.openxmlformats.org/drawingml/2006/main" noGrp="1"/>
          </p:cNvSpPr>
          <p:nvPr/>
        </p:nvSpPr>
        <p:spPr>
          <a:xfrm xmlns:a="http://schemas.openxmlformats.org/drawingml/2006/main">
            <a:off x="6057900" y="4438650"/>
            <a:ext cx="26193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875" b="1">
                <a:solidFill>
                  <a:srgbClr val="00B84A"/>
                </a:solidFill>
                <a:latin typeface="Courier New"/>
                <a:ea typeface="Courier New"/>
                <a:cs typeface="Courier New"/>
              </a:defRPr>
            </a:pPr>
            <a:r>
              <a:rPr sz="1875" b="1">
                <a:solidFill>
                  <a:srgbClr val="00B84A"/>
                </a:solidFill>
                <a:latin typeface="Courier New"/>
                <a:ea typeface="Courier New"/>
                <a:cs typeface="Courier New"/>
              </a:rPr>
              <a:t>$59,500</a:t>
            </a:r>
          </a:p>
        </p:txBody>
      </p:sp>
      <p:sp>
        <p:nvSpPr>
          <p:cNvPr id="25" name="">
            <a:extLst xmlns:a="http://schemas.openxmlformats.org/drawingml/2006/main">
              <a:ext uri="{FF2B5EF4-FFF2-40B4-BE49-F238E27FC236}">
                <a16:creationId xmlns:a16="http://schemas.microsoft.com/office/drawing/2014/main" id="{BE559195-1A10-4E88-BB3F-1633DF004025}"/>
              </a:ext>
            </a:extLst>
          </p:cNvPr>
          <p:cNvSpPr>
            <a:spLocks xmlns:a="http://schemas.openxmlformats.org/drawingml/2006/main" noGrp="1"/>
          </p:cNvSpPr>
          <p:nvPr/>
        </p:nvSpPr>
        <p:spPr>
          <a:xfrm xmlns:a="http://schemas.openxmlformats.org/drawingml/2006/main">
            <a:off x="6057900" y="4914900"/>
            <a:ext cx="261937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125" b="1">
                <a:solidFill>
                  <a:srgbClr val="E9E5DA"/>
                </a:solidFill>
                <a:latin typeface="Courier New"/>
                <a:ea typeface="Courier New"/>
                <a:cs typeface="Courier New"/>
              </a:defRPr>
            </a:pPr>
            <a:r>
              <a:rPr sz="1125" b="1">
                <a:solidFill>
                  <a:srgbClr val="0A0A09"/>
                </a:solidFill>
                <a:latin typeface="Courier New"/>
                <a:ea typeface="Courier New"/>
                <a:cs typeface="Courier New"/>
              </a:rPr>
              <a:t>CAPACITY VARIES BY MODEL</a:t>
            </a:r>
          </a:p>
        </p:txBody>
      </p:sp>
      <p:sp>
        <p:nvSpPr>
          <p:cNvPr id="26" name="">
            <a:extLst xmlns:a="http://schemas.openxmlformats.org/drawingml/2006/main">
              <a:ext uri="{FF2B5EF4-FFF2-40B4-BE49-F238E27FC236}">
                <a16:creationId xmlns:a16="http://schemas.microsoft.com/office/drawing/2014/main" id="{27EF0FEC-54F4-423B-B6D5-3F762AC4EDA2}"/>
              </a:ext>
            </a:extLst>
          </p:cNvPr>
          <p:cNvSpPr>
            <a:spLocks xmlns:a="http://schemas.openxmlformats.org/drawingml/2006/main" noGrp="1"/>
          </p:cNvSpPr>
          <p:nvPr/>
        </p:nvSpPr>
        <p:spPr>
          <a:xfrm xmlns:a="http://schemas.openxmlformats.org/drawingml/2006/main">
            <a:off x="6057900" y="5314950"/>
            <a:ext cx="2619375"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900" b="0">
                <a:solidFill>
                  <a:srgbClr val="817E74"/>
                </a:solidFill>
                <a:latin typeface="Courier New"/>
                <a:ea typeface="Courier New"/>
                <a:cs typeface="Courier New"/>
              </a:defRPr>
            </a:pPr>
            <a:r>
              <a:rPr sz="900" b="0">
                <a:solidFill>
                  <a:srgbClr val="817E74"/>
                </a:solidFill>
                <a:latin typeface="Courier New"/>
                <a:ea typeface="Courier New"/>
                <a:cs typeface="Courier New"/>
              </a:rPr>
              <a:t>FOUR LINKED MACHINES</a:t>
            </a:r>
          </a:p>
        </p:txBody>
      </p:sp>
      <p:sp>
        <p:nvSpPr>
          <p:cNvPr id="27" name="">
            <a:extLst xmlns:a="http://schemas.openxmlformats.org/drawingml/2006/main">
              <a:ext uri="{FF2B5EF4-FFF2-40B4-BE49-F238E27FC236}">
                <a16:creationId xmlns:a16="http://schemas.microsoft.com/office/drawing/2014/main" id="{EFEFA566-890F-4DBE-A98B-232B19327BDB}"/>
              </a:ext>
            </a:extLst>
          </p:cNvPr>
          <p:cNvSpPr>
            <a:spLocks xmlns:a="http://schemas.openxmlformats.org/drawingml/2006/main" noGrp="1"/>
          </p:cNvSpPr>
          <p:nvPr/>
        </p:nvSpPr>
        <p:spPr>
          <a:xfrm xmlns:a="http://schemas.openxmlformats.org/drawingml/2006/main">
            <a:off x="8810625" y="2152650"/>
            <a:ext cx="2619375" cy="0"/>
          </a:xfrm>
          <a:prstGeom xmlns:a="http://schemas.openxmlformats.org/drawingml/2006/main" prst="line">
            <a:avLst/>
          </a:prstGeom>
          <a:noFill xmlns:a="http://schemas.openxmlformats.org/drawingml/2006/main"/>
          <a:ln xmlns:a="http://schemas.openxmlformats.org/drawingml/2006/main" w="19050">
            <a:solidFill>
              <a:srgbClr val="B69551"/>
            </a:solidFill>
            <a:prstDash val="solid"/>
          </a:ln>
        </p:spPr>
      </p:sp>
      <p:sp>
        <p:nvSpPr>
          <p:cNvPr id="28" name="">
            <a:extLst xmlns:a="http://schemas.openxmlformats.org/drawingml/2006/main">
              <a:ext uri="{FF2B5EF4-FFF2-40B4-BE49-F238E27FC236}">
                <a16:creationId xmlns:a16="http://schemas.microsoft.com/office/drawing/2014/main" id="{C37D1D05-C9FE-4202-9780-8FB43920CAC2}"/>
              </a:ext>
            </a:extLst>
          </p:cNvPr>
          <p:cNvSpPr>
            <a:spLocks xmlns:a="http://schemas.openxmlformats.org/drawingml/2006/main" noGrp="1"/>
          </p:cNvSpPr>
          <p:nvPr/>
        </p:nvSpPr>
        <p:spPr>
          <a:xfrm xmlns:a="http://schemas.openxmlformats.org/drawingml/2006/main">
            <a:off x="8810625" y="2314575"/>
            <a:ext cx="2619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975" b="1">
                <a:solidFill>
                  <a:srgbClr val="B69551"/>
                </a:solidFill>
                <a:latin typeface="Courier New"/>
                <a:ea typeface="Courier New"/>
                <a:cs typeface="Courier New"/>
              </a:defRPr>
            </a:pPr>
            <a:r>
              <a:rPr sz="975" b="1">
                <a:solidFill>
                  <a:srgbClr val="B69551"/>
                </a:solidFill>
                <a:latin typeface="Courier New"/>
                <a:ea typeface="Courier New"/>
                <a:cs typeface="Courier New"/>
              </a:rPr>
              <a:t>BUILT TO ORDER</a:t>
            </a:r>
          </a:p>
        </p:txBody>
      </p:sp>
      <p:pic>
        <p:nvPicPr>
          <p:cNvPr id="72" name=""/>
          <p:cNvPicPr>
            <a:picLocks xmlns:a="http://schemas.openxmlformats.org/drawingml/2006/main" noChangeAspect="1"/>
          </p:cNvPicPr>
          <p:nvPr/>
        </p:nvPicPr>
        <p:blipFill>
          <a:blip xmlns:r="http://schemas.openxmlformats.org/officeDocument/2006/relationships" xmlns:a="http://schemas.openxmlformats.org/drawingml/2006/main" r:embed="R5f735358aca44641"/>
          <a:stretch xmlns:a="http://schemas.openxmlformats.org/drawingml/2006/main"/>
        </p:blipFill>
        <p:spPr>
          <a:xfrm xmlns:a="http://schemas.openxmlformats.org/drawingml/2006/main">
            <a:off x="9282113" y="2647950"/>
            <a:ext cx="1676400" cy="1257300"/>
          </a:xfrm>
          <a:prstGeom xmlns:a="http://schemas.openxmlformats.org/drawingml/2006/main" prst="rect">
            <a:avLst/>
          </a:prstGeom>
        </p:spPr>
      </p:pic>
      <p:sp>
        <p:nvSpPr>
          <p:cNvPr id="30" name="">
            <a:extLst xmlns:a="http://schemas.openxmlformats.org/drawingml/2006/main">
              <a:ext uri="{FF2B5EF4-FFF2-40B4-BE49-F238E27FC236}">
                <a16:creationId xmlns:a16="http://schemas.microsoft.com/office/drawing/2014/main" id="{98916AC9-7016-4E1C-B97B-8C697F7D3DAD}"/>
              </a:ext>
            </a:extLst>
          </p:cNvPr>
          <p:cNvSpPr>
            <a:spLocks xmlns:a="http://schemas.openxmlformats.org/drawingml/2006/main" noGrp="1"/>
          </p:cNvSpPr>
          <p:nvPr/>
        </p:nvSpPr>
        <p:spPr>
          <a:xfrm xmlns:a="http://schemas.openxmlformats.org/drawingml/2006/main">
            <a:off x="8810625" y="4057650"/>
            <a:ext cx="2619375"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E9E5DA"/>
                </a:solidFill>
                <a:latin typeface="Courier New"/>
                <a:ea typeface="Courier New"/>
                <a:cs typeface="Courier New"/>
              </a:defRPr>
            </a:pPr>
            <a:r>
              <a:rPr sz="1650" b="1">
                <a:solidFill>
                  <a:srgbClr val="0A0A09"/>
                </a:solidFill>
                <a:latin typeface="Courier New"/>
                <a:ea typeface="Courier New"/>
                <a:cs typeface="Courier New"/>
              </a:rPr>
              <a:t>NODE 04 / 09 / X</a:t>
            </a:r>
          </a:p>
        </p:txBody>
      </p:sp>
      <p:sp>
        <p:nvSpPr>
          <p:cNvPr id="31" name="">
            <a:extLst xmlns:a="http://schemas.openxmlformats.org/drawingml/2006/main">
              <a:ext uri="{FF2B5EF4-FFF2-40B4-BE49-F238E27FC236}">
                <a16:creationId xmlns:a16="http://schemas.microsoft.com/office/drawing/2014/main" id="{8772FE24-8212-4638-A3F9-E4B155398859}"/>
              </a:ext>
            </a:extLst>
          </p:cNvPr>
          <p:cNvSpPr>
            <a:spLocks xmlns:a="http://schemas.openxmlformats.org/drawingml/2006/main" noGrp="1"/>
          </p:cNvSpPr>
          <p:nvPr/>
        </p:nvSpPr>
        <p:spPr>
          <a:xfrm xmlns:a="http://schemas.openxmlformats.org/drawingml/2006/main">
            <a:off x="8810625" y="4438650"/>
            <a:ext cx="26193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875" b="1">
                <a:solidFill>
                  <a:srgbClr val="B69551"/>
                </a:solidFill>
                <a:latin typeface="Courier New"/>
                <a:ea typeface="Courier New"/>
                <a:cs typeface="Courier New"/>
              </a:defRPr>
            </a:pPr>
            <a:r>
              <a:rPr sz="1875" b="1">
                <a:solidFill>
                  <a:srgbClr val="B69551"/>
                </a:solidFill>
                <a:latin typeface="Courier New"/>
                <a:ea typeface="Courier New"/>
                <a:cs typeface="Courier New"/>
              </a:rPr>
              <a:t>04: FROM $129,500</a:t>
            </a:r>
          </a:p>
        </p:txBody>
      </p:sp>
      <p:sp>
        <p:nvSpPr>
          <p:cNvPr id="32" name="">
            <a:extLst xmlns:a="http://schemas.openxmlformats.org/drawingml/2006/main">
              <a:ext uri="{FF2B5EF4-FFF2-40B4-BE49-F238E27FC236}">
                <a16:creationId xmlns:a16="http://schemas.microsoft.com/office/drawing/2014/main" id="{7626135B-5B62-450E-A107-C363F84114EC}"/>
              </a:ext>
            </a:extLst>
          </p:cNvPr>
          <p:cNvSpPr>
            <a:spLocks xmlns:a="http://schemas.openxmlformats.org/drawingml/2006/main" noGrp="1"/>
          </p:cNvSpPr>
          <p:nvPr/>
        </p:nvSpPr>
        <p:spPr>
          <a:xfrm xmlns:a="http://schemas.openxmlformats.org/drawingml/2006/main">
            <a:off x="8810625" y="4914900"/>
            <a:ext cx="261937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125" b="1">
                <a:solidFill>
                  <a:srgbClr val="E9E5DA"/>
                </a:solidFill>
                <a:latin typeface="Courier New"/>
                <a:ea typeface="Courier New"/>
                <a:cs typeface="Courier New"/>
              </a:defRPr>
            </a:pPr>
            <a:r>
              <a:rPr sz="1125" b="1">
                <a:solidFill>
                  <a:srgbClr val="0A0A09"/>
                </a:solidFill>
                <a:latin typeface="Courier New"/>
                <a:ea typeface="Courier New"/>
                <a:cs typeface="Courier New"/>
              </a:rPr>
              <a:t>09: FROM $195,000</a:t>
            </a:r>
          </a:p>
        </p:txBody>
      </p:sp>
      <p:sp>
        <p:nvSpPr>
          <p:cNvPr id="33" name="">
            <a:extLst xmlns:a="http://schemas.openxmlformats.org/drawingml/2006/main">
              <a:ext uri="{FF2B5EF4-FFF2-40B4-BE49-F238E27FC236}">
                <a16:creationId xmlns:a16="http://schemas.microsoft.com/office/drawing/2014/main" id="{AAFEDF96-746E-4ACE-8954-09C18411701F}"/>
              </a:ext>
            </a:extLst>
          </p:cNvPr>
          <p:cNvSpPr>
            <a:spLocks xmlns:a="http://schemas.openxmlformats.org/drawingml/2006/main" noGrp="1"/>
          </p:cNvSpPr>
          <p:nvPr/>
        </p:nvSpPr>
        <p:spPr>
          <a:xfrm xmlns:a="http://schemas.openxmlformats.org/drawingml/2006/main">
            <a:off x="8810625" y="5314950"/>
            <a:ext cx="2619375"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900" b="0">
                <a:solidFill>
                  <a:srgbClr val="817E74"/>
                </a:solidFill>
                <a:latin typeface="Courier New"/>
                <a:ea typeface="Courier New"/>
                <a:cs typeface="Courier New"/>
              </a:defRPr>
            </a:pPr>
            <a:r>
              <a:rPr sz="900" b="0">
                <a:solidFill>
                  <a:srgbClr val="817E74"/>
                </a:solidFill>
                <a:latin typeface="Courier New"/>
                <a:ea typeface="Courier New"/>
                <a:cs typeface="Courier New"/>
              </a:rPr>
              <a:t>NODE X: BY INQUIRY. SIZED AFTER CONSULTATION</a:t>
            </a:r>
          </a:p>
        </p:txBody>
      </p:sp>
      <p:sp>
        <p:nvSpPr>
          <p:cNvPr id="34" name="">
            <a:extLst xmlns:a="http://schemas.openxmlformats.org/drawingml/2006/main">
              <a:ext uri="{FF2B5EF4-FFF2-40B4-BE49-F238E27FC236}">
                <a16:creationId xmlns:a16="http://schemas.microsoft.com/office/drawing/2014/main" id="{D1BD2057-960A-4572-9C19-4130990D2472}"/>
              </a:ext>
            </a:extLst>
          </p:cNvPr>
          <p:cNvSpPr>
            <a:spLocks xmlns:a="http://schemas.openxmlformats.org/drawingml/2006/main" noGrp="1"/>
          </p:cNvSpPr>
          <p:nvPr/>
        </p:nvSpPr>
        <p:spPr>
          <a:xfrm xmlns:a="http://schemas.openxmlformats.org/drawingml/2006/main">
            <a:off x="552450" y="5905500"/>
            <a:ext cx="11087100" cy="342900"/>
          </a:xfrm>
          <a:prstGeom xmlns:a="http://schemas.openxmlformats.org/drawingml/2006/main" prst="rect">
            <a:avLst/>
          </a:prstGeom>
          <a:solidFill xmlns:a="http://schemas.openxmlformats.org/drawingml/2006/main">
            <a:srgbClr val="0F3B2A"/>
          </a:solidFill>
          <a:ln xmlns:a="http://schemas.openxmlformats.org/drawingml/2006/main" w="0">
            <a:noFill/>
            <a:prstDash val="solid"/>
          </a:ln>
        </p:spPr>
      </p:sp>
      <p:sp>
        <p:nvSpPr>
          <p:cNvPr id="35" name="">
            <a:extLst xmlns:a="http://schemas.openxmlformats.org/drawingml/2006/main">
              <a:ext uri="{FF2B5EF4-FFF2-40B4-BE49-F238E27FC236}">
                <a16:creationId xmlns:a16="http://schemas.microsoft.com/office/drawing/2014/main" id="{A95F6FB2-FA07-46F8-AEBC-A467FA7FD645}"/>
              </a:ext>
            </a:extLst>
          </p:cNvPr>
          <p:cNvSpPr>
            <a:spLocks xmlns:a="http://schemas.openxmlformats.org/drawingml/2006/main" noGrp="1"/>
          </p:cNvSpPr>
          <p:nvPr/>
        </p:nvSpPr>
        <p:spPr>
          <a:xfrm xmlns:a="http://schemas.openxmlformats.org/drawingml/2006/main">
            <a:off x="685800" y="6010275"/>
            <a:ext cx="108204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8000"/>
              </a:lnSpc>
              <a:buNone/>
              <a:defRPr sz="975" b="1">
                <a:solidFill>
                  <a:srgbClr val="E9E5DA"/>
                </a:solidFill>
                <a:latin typeface="Courier New"/>
                <a:ea typeface="Courier New"/>
                <a:cs typeface="Courier New"/>
              </a:defRPr>
            </a:pPr>
            <a:r>
              <a:rPr sz="975" b="1">
                <a:solidFill>
                  <a:srgbClr val="E9E5DA"/>
                </a:solidFill>
                <a:latin typeface="Courier New"/>
                <a:ea typeface="Courier New"/>
                <a:cs typeface="Courier New"/>
              </a:rPr>
              <a:t>90 DAYS OF LAUNCH CARE INCLUDED. OPTIONAL MANAGED CARE FROM $600/MO.</a:t>
            </a:r>
          </a:p>
        </p:txBody>
      </p:sp>
      <p:sp>
        <p:nvSpPr>
          <p:cNvPr id="36" name="">
            <a:extLst xmlns:a="http://schemas.openxmlformats.org/drawingml/2006/main">
              <a:ext uri="{FF2B5EF4-FFF2-40B4-BE49-F238E27FC236}">
                <a16:creationId xmlns:a16="http://schemas.microsoft.com/office/drawing/2014/main" id="{28B2A82E-5F8A-4582-AF62-520590FE8955}"/>
              </a:ext>
            </a:extLst>
          </p:cNvPr>
          <p:cNvSpPr>
            <a:spLocks xmlns:a="http://schemas.openxmlformats.org/drawingml/2006/main" noGrp="1"/>
          </p:cNvSpPr>
          <p:nvPr/>
        </p:nvSpPr>
        <p:spPr>
          <a:xfrm xmlns:a="http://schemas.openxmlformats.org/drawingml/2006/main">
            <a:off x="552450" y="6477000"/>
            <a:ext cx="11087100" cy="0"/>
          </a:xfrm>
          <a:prstGeom xmlns:a="http://schemas.openxmlformats.org/drawingml/2006/main" prst="line">
            <a:avLst/>
          </a:prstGeom>
          <a:noFill xmlns:a="http://schemas.openxmlformats.org/drawingml/2006/main"/>
          <a:ln xmlns:a="http://schemas.openxmlformats.org/drawingml/2006/main" w="9525">
            <a:solidFill>
              <a:srgbClr val="2A2925"/>
            </a:solidFill>
            <a:prstDash val="solid"/>
          </a:ln>
        </p:spPr>
      </p:sp>
      <p:sp>
        <p:nvSpPr>
          <p:cNvPr id="37" name="">
            <a:extLst xmlns:a="http://schemas.openxmlformats.org/drawingml/2006/main">
              <a:ext uri="{FF2B5EF4-FFF2-40B4-BE49-F238E27FC236}">
                <a16:creationId xmlns:a16="http://schemas.microsoft.com/office/drawing/2014/main" id="{B950C3F8-CD77-4CBC-823D-EFED57F1687F}"/>
              </a:ext>
            </a:extLst>
          </p:cNvPr>
          <p:cNvSpPr>
            <a:spLocks xmlns:a="http://schemas.openxmlformats.org/drawingml/2006/main" noGrp="1"/>
          </p:cNvSpPr>
          <p:nvPr/>
        </p:nvSpPr>
        <p:spPr>
          <a:xfrm xmlns:a="http://schemas.openxmlformats.org/drawingml/2006/main">
            <a:off x="552450" y="658177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 LLC / STAFFORD, VIRGINIA</a:t>
            </a:r>
          </a:p>
        </p:txBody>
      </p:sp>
      <p:sp>
        <p:nvSpPr>
          <p:cNvPr id="38" name="">
            <a:extLst xmlns:a="http://schemas.openxmlformats.org/drawingml/2006/main">
              <a:ext uri="{FF2B5EF4-FFF2-40B4-BE49-F238E27FC236}">
                <a16:creationId xmlns:a16="http://schemas.microsoft.com/office/drawing/2014/main" id="{AEB4F076-259D-4609-8EDC-11143DA9EE07}"/>
              </a:ext>
            </a:extLst>
          </p:cNvPr>
          <p:cNvSpPr>
            <a:spLocks xmlns:a="http://schemas.openxmlformats.org/drawingml/2006/main" noGrp="1"/>
          </p:cNvSpPr>
          <p:nvPr/>
        </p:nvSpPr>
        <p:spPr>
          <a:xfrm xmlns:a="http://schemas.openxmlformats.org/drawingml/2006/main">
            <a:off x="9525000" y="6581775"/>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SPLAY.LLC</a:t>
            </a:r>
          </a:p>
        </p:txBody>
      </p:sp>
    </p:spTree>
    <p:extLst>
      <p:ext uri="{BB962C8B-B14F-4D97-AF65-F5344CB8AC3E}">
        <p14:creationId xmlns:p14="http://schemas.microsoft.com/office/powerpoint/2010/main" val="1029818460"/>
      </p:ext>
    </p:extLst>
  </p:cSld>
</p:sld>
</file>

<file path=ppt/slides/slide10.xml><?xml version="1.0" encoding="utf-8"?>
<p:sld xmlns:p="http://schemas.openxmlformats.org/presentationml/2006/main">
  <p:cSld>
    <p:bg>
      <p:bgPr>
        <a:solidFill xmlns:a="http://schemas.openxmlformats.org/drawingml/2006/main">
          <a:srgbClr val="E9E5DA"/>
        </a:solidFill>
      </p:bgPr>
    </p:bg>
    <p:spTree>
      <p:nvGrpSpPr>
        <p:cNvPr id="1" name=""/>
        <p:cNvGrpSpPr/>
        <p:nvPr/>
      </p:nvGrpSpPr>
      <p:grpSpPr>
        <a:xfrm xmlns:a="http://schemas.openxmlformats.org/drawingml/2006/main"/>
      </p:grpSpPr>
      <p:sp>
        <p:nvSpPr>
          <p:cNvPr id="48" name="">
            <a:extLst xmlns:a="http://schemas.openxmlformats.org/drawingml/2006/main">
              <a:ext uri="{FF2B5EF4-FFF2-40B4-BE49-F238E27FC236}">
                <a16:creationId xmlns:a16="http://schemas.microsoft.com/office/drawing/2014/main" id="{37A976B8-96D6-4B0A-93A5-BA38790B90BE}"/>
              </a:ext>
            </a:extLst>
          </p:cNvPr>
          <p:cNvSpPr>
            <a:spLocks xmlns:a="http://schemas.openxmlformats.org/drawingml/2006/main" noGrp="1"/>
          </p:cNvSpPr>
          <p:nvPr/>
        </p:nvSpPr>
        <p:spPr>
          <a:xfrm xmlns:a="http://schemas.openxmlformats.org/drawingml/2006/main">
            <a:off x="552450" y="285750"/>
            <a:ext cx="3714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900" b="1">
                <a:solidFill>
                  <a:srgbClr val="0A0A09"/>
                </a:solidFill>
                <a:latin typeface="Courier New"/>
                <a:ea typeface="Courier New"/>
                <a:cs typeface="Courier New"/>
              </a:defRPr>
            </a:pPr>
            <a:r>
              <a:rPr sz="900" b="1">
                <a:solidFill>
                  <a:srgbClr val="0A0A09"/>
                </a:solidFill>
                <a:latin typeface="Courier New"/>
                <a:ea typeface="Courier New"/>
                <a:cs typeface="Courier New"/>
              </a:rPr>
              <a:t>SPLAY / CORPORATE BRIEFING</a:t>
            </a:r>
          </a:p>
        </p:txBody>
      </p:sp>
      <p:sp>
        <p:nvSpPr>
          <p:cNvPr id="2" name="">
            <a:extLst xmlns:a="http://schemas.openxmlformats.org/drawingml/2006/main">
              <a:ext uri="{FF2B5EF4-FFF2-40B4-BE49-F238E27FC236}">
                <a16:creationId xmlns:a16="http://schemas.microsoft.com/office/drawing/2014/main" id="{5663BCEA-183D-461B-8BD6-B4ED9CF68107}"/>
              </a:ext>
            </a:extLst>
          </p:cNvPr>
          <p:cNvSpPr>
            <a:spLocks xmlns:a="http://schemas.openxmlformats.org/drawingml/2006/main" noGrp="1"/>
          </p:cNvSpPr>
          <p:nvPr/>
        </p:nvSpPr>
        <p:spPr>
          <a:xfrm xmlns:a="http://schemas.openxmlformats.org/drawingml/2006/main">
            <a:off x="7905750" y="285750"/>
            <a:ext cx="3733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900" b="0">
                <a:solidFill>
                  <a:srgbClr val="817E74"/>
                </a:solidFill>
                <a:latin typeface="Courier New"/>
                <a:ea typeface="Courier New"/>
                <a:cs typeface="Courier New"/>
              </a:defRPr>
            </a:pPr>
            <a:r>
              <a:rPr sz="900" b="0">
                <a:solidFill>
                  <a:srgbClr val="817E74"/>
                </a:solidFill>
                <a:latin typeface="Courier New"/>
                <a:ea typeface="Courier New"/>
                <a:cs typeface="Courier New"/>
              </a:rPr>
              <a:t>PRIVATE AI / PRE-ORDER 10 / 11</a:t>
            </a:r>
          </a:p>
        </p:txBody>
      </p:sp>
      <p:sp>
        <p:nvSpPr>
          <p:cNvPr id="3" name="">
            <a:extLst xmlns:a="http://schemas.openxmlformats.org/drawingml/2006/main">
              <a:ext uri="{FF2B5EF4-FFF2-40B4-BE49-F238E27FC236}">
                <a16:creationId xmlns:a16="http://schemas.microsoft.com/office/drawing/2014/main" id="{D2ADF66F-7C20-4A60-842A-CF1F82821D43}"/>
              </a:ext>
            </a:extLst>
          </p:cNvPr>
          <p:cNvSpPr>
            <a:spLocks xmlns:a="http://schemas.openxmlformats.org/drawingml/2006/main" noGrp="1"/>
          </p:cNvSpPr>
          <p:nvPr/>
        </p:nvSpPr>
        <p:spPr>
          <a:xfrm xmlns:a="http://schemas.openxmlformats.org/drawingml/2006/main">
            <a:off x="552450" y="571500"/>
            <a:ext cx="1108710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4" name="slide-title">
            <a:extLst xmlns:a="http://schemas.openxmlformats.org/drawingml/2006/main">
              <a:ext uri="{FF2B5EF4-FFF2-40B4-BE49-F238E27FC236}">
                <a16:creationId xmlns:a16="http://schemas.microsoft.com/office/drawing/2014/main" id="{69C973B1-F8D0-46E1-B84A-D0F49036B457}"/>
              </a:ext>
            </a:extLst>
          </p:cNvPr>
          <p:cNvSpPr>
            <a:spLocks xmlns:a="http://schemas.openxmlformats.org/drawingml/2006/main" noGrp="1"/>
          </p:cNvSpPr>
          <p:nvPr/>
        </p:nvSpPr>
        <p:spPr>
          <a:xfrm xmlns:a="http://schemas.openxmlformats.org/drawingml/2006/main">
            <a:off x="552450" y="857250"/>
            <a:ext cx="110871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6000"/>
              </a:lnSpc>
              <a:buNone/>
              <a:defRPr sz="3600" b="1">
                <a:solidFill>
                  <a:srgbClr val="0A0A09"/>
                </a:solidFill>
                <a:latin typeface="Courier New"/>
                <a:ea typeface="Courier New"/>
                <a:cs typeface="Courier New"/>
              </a:defRPr>
            </a:pPr>
            <a:r>
              <a:rPr sz="3600" b="1">
                <a:solidFill>
                  <a:srgbClr val="0A0A09"/>
                </a:solidFill>
                <a:latin typeface="Courier New"/>
                <a:ea typeface="Courier New"/>
                <a:cs typeface="Courier New"/>
              </a:rPr>
              <a:t>INSTALLATION AND ONGOING OPERATIONS</a:t>
            </a:r>
          </a:p>
        </p:txBody>
      </p:sp>
      <p:sp>
        <p:nvSpPr>
          <p:cNvPr id="5" name="">
            <a:extLst xmlns:a="http://schemas.openxmlformats.org/drawingml/2006/main">
              <a:ext uri="{FF2B5EF4-FFF2-40B4-BE49-F238E27FC236}">
                <a16:creationId xmlns:a16="http://schemas.microsoft.com/office/drawing/2014/main" id="{91E1C4DB-60E5-431C-9A84-CF6095F1D03D}"/>
              </a:ext>
            </a:extLst>
          </p:cNvPr>
          <p:cNvSpPr>
            <a:spLocks xmlns:a="http://schemas.openxmlformats.org/drawingml/2006/main" noGrp="1"/>
          </p:cNvSpPr>
          <p:nvPr/>
        </p:nvSpPr>
        <p:spPr>
          <a:xfrm xmlns:a="http://schemas.openxmlformats.org/drawingml/2006/main">
            <a:off x="552450" y="1552575"/>
            <a:ext cx="857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0">
                <a:solidFill>
                  <a:srgbClr val="817E74"/>
                </a:solidFill>
                <a:latin typeface="Courier New"/>
                <a:ea typeface="Courier New"/>
                <a:cs typeface="Courier New"/>
              </a:defRPr>
            </a:pPr>
            <a:r>
              <a:rPr sz="1650" b="0">
                <a:solidFill>
                  <a:srgbClr val="817E74"/>
                </a:solidFill>
                <a:latin typeface="Courier New"/>
                <a:ea typeface="Courier New"/>
                <a:cs typeface="Courier New"/>
              </a:rPr>
              <a:t>Your IT staff operate the system using the supplied documentation.</a:t>
            </a:r>
          </a:p>
        </p:txBody>
      </p:sp>
      <p:sp>
        <p:nvSpPr>
          <p:cNvPr id="6" name="">
            <a:extLst xmlns:a="http://schemas.openxmlformats.org/drawingml/2006/main">
              <a:ext uri="{FF2B5EF4-FFF2-40B4-BE49-F238E27FC236}">
                <a16:creationId xmlns:a16="http://schemas.microsoft.com/office/drawing/2014/main" id="{DF5C852D-8849-4D05-9580-CA607410D081}"/>
              </a:ext>
            </a:extLst>
          </p:cNvPr>
          <p:cNvSpPr>
            <a:spLocks xmlns:a="http://schemas.openxmlformats.org/drawingml/2006/main" noGrp="1"/>
          </p:cNvSpPr>
          <p:nvPr/>
        </p:nvSpPr>
        <p:spPr>
          <a:xfrm xmlns:a="http://schemas.openxmlformats.org/drawingml/2006/main">
            <a:off x="552450" y="2152650"/>
            <a:ext cx="2381250" cy="609600"/>
          </a:xfrm>
          <a:prstGeom xmlns:a="http://schemas.openxmlformats.org/drawingml/2006/main" prst="rect">
            <a:avLst/>
          </a:prstGeom>
          <a:solidFill xmlns:a="http://schemas.openxmlformats.org/drawingml/2006/main">
            <a:srgbClr val="0A0A09"/>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8A7862A-BBA4-4FA0-9D34-6CE934EAFFF9}"/>
              </a:ext>
            </a:extLst>
          </p:cNvPr>
          <p:cNvSpPr>
            <a:spLocks xmlns:a="http://schemas.openxmlformats.org/drawingml/2006/main" noGrp="1"/>
          </p:cNvSpPr>
          <p:nvPr/>
        </p:nvSpPr>
        <p:spPr>
          <a:xfrm xmlns:a="http://schemas.openxmlformats.org/drawingml/2006/main">
            <a:off x="2933700" y="2152650"/>
            <a:ext cx="4248150" cy="609600"/>
          </a:xfrm>
          <a:prstGeom xmlns:a="http://schemas.openxmlformats.org/drawingml/2006/main" prst="rect">
            <a:avLst/>
          </a:prstGeom>
          <a:solidFill xmlns:a="http://schemas.openxmlformats.org/drawingml/2006/main">
            <a:srgbClr val="0A0A09"/>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5DB1681A-B7BD-4277-ACF2-373A9D82D8CE}"/>
              </a:ext>
            </a:extLst>
          </p:cNvPr>
          <p:cNvSpPr>
            <a:spLocks xmlns:a="http://schemas.openxmlformats.org/drawingml/2006/main" noGrp="1"/>
          </p:cNvSpPr>
          <p:nvPr/>
        </p:nvSpPr>
        <p:spPr>
          <a:xfrm xmlns:a="http://schemas.openxmlformats.org/drawingml/2006/main">
            <a:off x="7181850" y="2152650"/>
            <a:ext cx="4457700" cy="609600"/>
          </a:xfrm>
          <a:prstGeom xmlns:a="http://schemas.openxmlformats.org/drawingml/2006/main" prst="rect">
            <a:avLst/>
          </a:prstGeom>
          <a:solidFill xmlns:a="http://schemas.openxmlformats.org/drawingml/2006/main">
            <a:srgbClr val="0A0A09"/>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E166F46A-0ED1-4AAC-A80F-59CA750B2C90}"/>
              </a:ext>
            </a:extLst>
          </p:cNvPr>
          <p:cNvSpPr>
            <a:spLocks xmlns:a="http://schemas.openxmlformats.org/drawingml/2006/main" noGrp="1"/>
          </p:cNvSpPr>
          <p:nvPr/>
        </p:nvSpPr>
        <p:spPr>
          <a:xfrm xmlns:a="http://schemas.openxmlformats.org/drawingml/2006/main">
            <a:off x="704850" y="2352675"/>
            <a:ext cx="20764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050" b="1">
                <a:solidFill>
                  <a:srgbClr val="817E74"/>
                </a:solidFill>
                <a:latin typeface="Courier New"/>
                <a:ea typeface="Courier New"/>
                <a:cs typeface="Courier New"/>
              </a:defRPr>
            </a:pPr>
            <a:r>
              <a:rPr sz="1050" b="1">
                <a:solidFill>
                  <a:srgbClr val="817E74"/>
                </a:solidFill>
                <a:latin typeface="Courier New"/>
                <a:ea typeface="Courier New"/>
                <a:cs typeface="Courier New"/>
              </a:rPr>
              <a:t>AREA</a:t>
            </a:r>
          </a:p>
        </p:txBody>
      </p:sp>
      <p:sp>
        <p:nvSpPr>
          <p:cNvPr id="10" name="">
            <a:extLst xmlns:a="http://schemas.openxmlformats.org/drawingml/2006/main">
              <a:ext uri="{FF2B5EF4-FFF2-40B4-BE49-F238E27FC236}">
                <a16:creationId xmlns:a16="http://schemas.microsoft.com/office/drawing/2014/main" id="{B231DF35-7CE7-4EA3-AFC9-6D3A3FE32EB6}"/>
              </a:ext>
            </a:extLst>
          </p:cNvPr>
          <p:cNvSpPr>
            <a:spLocks xmlns:a="http://schemas.openxmlformats.org/drawingml/2006/main" noGrp="1"/>
          </p:cNvSpPr>
          <p:nvPr/>
        </p:nvSpPr>
        <p:spPr>
          <a:xfrm xmlns:a="http://schemas.openxmlformats.org/drawingml/2006/main">
            <a:off x="3086100" y="2352675"/>
            <a:ext cx="3943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00" b="1">
                <a:solidFill>
                  <a:srgbClr val="00B84A"/>
                </a:solidFill>
                <a:latin typeface="Courier New"/>
                <a:ea typeface="Courier New"/>
                <a:cs typeface="Courier New"/>
              </a:defRPr>
            </a:pPr>
            <a:r>
              <a:rPr sz="1200" b="1">
                <a:solidFill>
                  <a:srgbClr val="00B84A"/>
                </a:solidFill>
                <a:latin typeface="Courier New"/>
                <a:ea typeface="Courier New"/>
                <a:cs typeface="Courier New"/>
              </a:rPr>
              <a:t>SPLAY SYSTEM</a:t>
            </a:r>
          </a:p>
        </p:txBody>
      </p:sp>
      <p:sp>
        <p:nvSpPr>
          <p:cNvPr id="11" name="">
            <a:extLst xmlns:a="http://schemas.openxmlformats.org/drawingml/2006/main">
              <a:ext uri="{FF2B5EF4-FFF2-40B4-BE49-F238E27FC236}">
                <a16:creationId xmlns:a16="http://schemas.microsoft.com/office/drawing/2014/main" id="{C35387B9-6697-46C0-949A-F558F4C9A397}"/>
              </a:ext>
            </a:extLst>
          </p:cNvPr>
          <p:cNvSpPr>
            <a:spLocks xmlns:a="http://schemas.openxmlformats.org/drawingml/2006/main" noGrp="1"/>
          </p:cNvSpPr>
          <p:nvPr/>
        </p:nvSpPr>
        <p:spPr>
          <a:xfrm xmlns:a="http://schemas.openxmlformats.org/drawingml/2006/main">
            <a:off x="7334250" y="2352675"/>
            <a:ext cx="41529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00" b="1">
                <a:solidFill>
                  <a:srgbClr val="B22234"/>
                </a:solidFill>
                <a:latin typeface="Courier New"/>
                <a:ea typeface="Courier New"/>
                <a:cs typeface="Courier New"/>
              </a:defRPr>
            </a:pPr>
            <a:r>
              <a:rPr sz="1200" b="1">
                <a:solidFill>
                  <a:srgbClr val="B22234"/>
                </a:solidFill>
                <a:latin typeface="Courier New"/>
                <a:ea typeface="Courier New"/>
                <a:cs typeface="Courier New"/>
              </a:rPr>
              <a:t>CUSTOMER TASKS</a:t>
            </a:r>
          </a:p>
        </p:txBody>
      </p:sp>
      <p:sp>
        <p:nvSpPr>
          <p:cNvPr id="12" name="">
            <a:extLst xmlns:a="http://schemas.openxmlformats.org/drawingml/2006/main">
              <a:ext uri="{FF2B5EF4-FFF2-40B4-BE49-F238E27FC236}">
                <a16:creationId xmlns:a16="http://schemas.microsoft.com/office/drawing/2014/main" id="{D2C18B69-56BA-45FA-9630-E717DBCF1E92}"/>
              </a:ext>
            </a:extLst>
          </p:cNvPr>
          <p:cNvSpPr>
            <a:spLocks xmlns:a="http://schemas.openxmlformats.org/drawingml/2006/main" noGrp="1"/>
          </p:cNvSpPr>
          <p:nvPr/>
        </p:nvSpPr>
        <p:spPr>
          <a:xfrm xmlns:a="http://schemas.openxmlformats.org/drawingml/2006/main">
            <a:off x="552450" y="2762250"/>
            <a:ext cx="238125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13" name="">
            <a:extLst xmlns:a="http://schemas.openxmlformats.org/drawingml/2006/main">
              <a:ext uri="{FF2B5EF4-FFF2-40B4-BE49-F238E27FC236}">
                <a16:creationId xmlns:a16="http://schemas.microsoft.com/office/drawing/2014/main" id="{BA14F6A5-E7ED-44A5-80F2-7F1211FC6A22}"/>
              </a:ext>
            </a:extLst>
          </p:cNvPr>
          <p:cNvSpPr>
            <a:spLocks xmlns:a="http://schemas.openxmlformats.org/drawingml/2006/main" noGrp="1"/>
          </p:cNvSpPr>
          <p:nvPr/>
        </p:nvSpPr>
        <p:spPr>
          <a:xfrm xmlns:a="http://schemas.openxmlformats.org/drawingml/2006/main">
            <a:off x="2933700" y="2762250"/>
            <a:ext cx="424815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14" name="">
            <a:extLst xmlns:a="http://schemas.openxmlformats.org/drawingml/2006/main">
              <a:ext uri="{FF2B5EF4-FFF2-40B4-BE49-F238E27FC236}">
                <a16:creationId xmlns:a16="http://schemas.microsoft.com/office/drawing/2014/main" id="{D1D00FA3-5612-4CF2-8509-1AE2BA105EC3}"/>
              </a:ext>
            </a:extLst>
          </p:cNvPr>
          <p:cNvSpPr>
            <a:spLocks xmlns:a="http://schemas.openxmlformats.org/drawingml/2006/main" noGrp="1"/>
          </p:cNvSpPr>
          <p:nvPr/>
        </p:nvSpPr>
        <p:spPr>
          <a:xfrm xmlns:a="http://schemas.openxmlformats.org/drawingml/2006/main">
            <a:off x="7181850" y="2762250"/>
            <a:ext cx="445770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15" name="">
            <a:extLst xmlns:a="http://schemas.openxmlformats.org/drawingml/2006/main">
              <a:ext uri="{FF2B5EF4-FFF2-40B4-BE49-F238E27FC236}">
                <a16:creationId xmlns:a16="http://schemas.microsoft.com/office/drawing/2014/main" id="{9697468A-B6F4-4F3F-9FD0-0D5867D0CC5A}"/>
              </a:ext>
            </a:extLst>
          </p:cNvPr>
          <p:cNvSpPr>
            <a:spLocks xmlns:a="http://schemas.openxmlformats.org/drawingml/2006/main" noGrp="1"/>
          </p:cNvSpPr>
          <p:nvPr/>
        </p:nvSpPr>
        <p:spPr>
          <a:xfrm xmlns:a="http://schemas.openxmlformats.org/drawingml/2006/main">
            <a:off x="704850" y="2971800"/>
            <a:ext cx="20764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050" b="1">
                <a:solidFill>
                  <a:srgbClr val="817E74"/>
                </a:solidFill>
                <a:latin typeface="Courier New"/>
                <a:ea typeface="Courier New"/>
                <a:cs typeface="Courier New"/>
              </a:defRPr>
            </a:pPr>
            <a:r>
              <a:rPr sz="1050" b="1">
                <a:solidFill>
                  <a:srgbClr val="817E74"/>
                </a:solidFill>
                <a:latin typeface="Courier New"/>
                <a:ea typeface="Courier New"/>
                <a:cs typeface="Courier New"/>
              </a:rPr>
              <a:t>PROCESSING</a:t>
            </a:r>
          </a:p>
        </p:txBody>
      </p:sp>
      <p:sp>
        <p:nvSpPr>
          <p:cNvPr id="16" name="">
            <a:extLst xmlns:a="http://schemas.openxmlformats.org/drawingml/2006/main">
              <a:ext uri="{FF2B5EF4-FFF2-40B4-BE49-F238E27FC236}">
                <a16:creationId xmlns:a16="http://schemas.microsoft.com/office/drawing/2014/main" id="{F87EF525-AE60-471C-842F-9748CCAB1DE1}"/>
              </a:ext>
            </a:extLst>
          </p:cNvPr>
          <p:cNvSpPr>
            <a:spLocks xmlns:a="http://schemas.openxmlformats.org/drawingml/2006/main" noGrp="1"/>
          </p:cNvSpPr>
          <p:nvPr/>
        </p:nvSpPr>
        <p:spPr>
          <a:xfrm xmlns:a="http://schemas.openxmlformats.org/drawingml/2006/main">
            <a:off x="3086100" y="2952750"/>
            <a:ext cx="39433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1">
                <a:solidFill>
                  <a:srgbClr val="0A0A09"/>
                </a:solidFill>
                <a:latin typeface="Courier New"/>
                <a:ea typeface="Courier New"/>
                <a:cs typeface="Courier New"/>
              </a:defRPr>
            </a:pPr>
            <a:r>
              <a:rPr sz="1275" b="1">
                <a:solidFill>
                  <a:srgbClr val="0A0A09"/>
                </a:solidFill>
                <a:latin typeface="Courier New"/>
                <a:ea typeface="Courier New"/>
                <a:cs typeface="Courier New"/>
              </a:rPr>
              <a:t>LOCAL IN STANDARD SETUP</a:t>
            </a:r>
          </a:p>
        </p:txBody>
      </p:sp>
      <p:sp>
        <p:nvSpPr>
          <p:cNvPr id="17" name="">
            <a:extLst xmlns:a="http://schemas.openxmlformats.org/drawingml/2006/main">
              <a:ext uri="{FF2B5EF4-FFF2-40B4-BE49-F238E27FC236}">
                <a16:creationId xmlns:a16="http://schemas.microsoft.com/office/drawing/2014/main" id="{19392987-9B53-4BE4-B200-41C9189987B0}"/>
              </a:ext>
            </a:extLst>
          </p:cNvPr>
          <p:cNvSpPr>
            <a:spLocks xmlns:a="http://schemas.openxmlformats.org/drawingml/2006/main" noGrp="1"/>
          </p:cNvSpPr>
          <p:nvPr/>
        </p:nvSpPr>
        <p:spPr>
          <a:xfrm xmlns:a="http://schemas.openxmlformats.org/drawingml/2006/main">
            <a:off x="7334250" y="2952750"/>
            <a:ext cx="4152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0">
                <a:solidFill>
                  <a:srgbClr val="2A2925"/>
                </a:solidFill>
                <a:latin typeface="Courier New"/>
                <a:ea typeface="Courier New"/>
                <a:cs typeface="Courier New"/>
              </a:defRPr>
            </a:pPr>
            <a:r>
              <a:rPr sz="1275" b="0">
                <a:solidFill>
                  <a:srgbClr val="2A2925"/>
                </a:solidFill>
                <a:latin typeface="Courier New"/>
                <a:ea typeface="Courier New"/>
                <a:cs typeface="Courier New"/>
              </a:rPr>
              <a:t>AUTHORIZE SOURCE FILES</a:t>
            </a:r>
          </a:p>
        </p:txBody>
      </p:sp>
      <p:sp>
        <p:nvSpPr>
          <p:cNvPr id="18" name="">
            <a:extLst xmlns:a="http://schemas.openxmlformats.org/drawingml/2006/main">
              <a:ext uri="{FF2B5EF4-FFF2-40B4-BE49-F238E27FC236}">
                <a16:creationId xmlns:a16="http://schemas.microsoft.com/office/drawing/2014/main" id="{4DB25DC2-385B-4B71-A290-6098F01991D8}"/>
              </a:ext>
            </a:extLst>
          </p:cNvPr>
          <p:cNvSpPr>
            <a:spLocks xmlns:a="http://schemas.openxmlformats.org/drawingml/2006/main" noGrp="1"/>
          </p:cNvSpPr>
          <p:nvPr/>
        </p:nvSpPr>
        <p:spPr>
          <a:xfrm xmlns:a="http://schemas.openxmlformats.org/drawingml/2006/main">
            <a:off x="552450" y="3371850"/>
            <a:ext cx="2381250" cy="609600"/>
          </a:xfrm>
          <a:prstGeom xmlns:a="http://schemas.openxmlformats.org/drawingml/2006/main" prst="rect">
            <a:avLst/>
          </a:prstGeom>
          <a:solidFill xmlns:a="http://schemas.openxmlformats.org/drawingml/2006/main">
            <a:srgbClr val="DDD9CE"/>
          </a:solidFill>
          <a:ln xmlns:a="http://schemas.openxmlformats.org/drawingml/2006/main" w="9525">
            <a:solidFill>
              <a:srgbClr val="817E74"/>
            </a:solidFill>
            <a:prstDash val="solid"/>
          </a:ln>
        </p:spPr>
      </p:sp>
      <p:sp>
        <p:nvSpPr>
          <p:cNvPr id="19" name="">
            <a:extLst xmlns:a="http://schemas.openxmlformats.org/drawingml/2006/main">
              <a:ext uri="{FF2B5EF4-FFF2-40B4-BE49-F238E27FC236}">
                <a16:creationId xmlns:a16="http://schemas.microsoft.com/office/drawing/2014/main" id="{D827E395-CD08-48B1-A3F1-9BD08E2D34DB}"/>
              </a:ext>
            </a:extLst>
          </p:cNvPr>
          <p:cNvSpPr>
            <a:spLocks xmlns:a="http://schemas.openxmlformats.org/drawingml/2006/main" noGrp="1"/>
          </p:cNvSpPr>
          <p:nvPr/>
        </p:nvSpPr>
        <p:spPr>
          <a:xfrm xmlns:a="http://schemas.openxmlformats.org/drawingml/2006/main">
            <a:off x="2933700" y="3371850"/>
            <a:ext cx="4248150" cy="609600"/>
          </a:xfrm>
          <a:prstGeom xmlns:a="http://schemas.openxmlformats.org/drawingml/2006/main" prst="rect">
            <a:avLst/>
          </a:prstGeom>
          <a:solidFill xmlns:a="http://schemas.openxmlformats.org/drawingml/2006/main">
            <a:srgbClr val="DDD9CE"/>
          </a:solidFill>
          <a:ln xmlns:a="http://schemas.openxmlformats.org/drawingml/2006/main" w="9525">
            <a:solidFill>
              <a:srgbClr val="817E74"/>
            </a:solidFill>
            <a:prstDash val="solid"/>
          </a:ln>
        </p:spPr>
      </p:sp>
      <p:sp>
        <p:nvSpPr>
          <p:cNvPr id="20" name="">
            <a:extLst xmlns:a="http://schemas.openxmlformats.org/drawingml/2006/main">
              <a:ext uri="{FF2B5EF4-FFF2-40B4-BE49-F238E27FC236}">
                <a16:creationId xmlns:a16="http://schemas.microsoft.com/office/drawing/2014/main" id="{0137DC00-9B3C-47CD-9547-850B109894C1}"/>
              </a:ext>
            </a:extLst>
          </p:cNvPr>
          <p:cNvSpPr>
            <a:spLocks xmlns:a="http://schemas.openxmlformats.org/drawingml/2006/main" noGrp="1"/>
          </p:cNvSpPr>
          <p:nvPr/>
        </p:nvSpPr>
        <p:spPr>
          <a:xfrm xmlns:a="http://schemas.openxmlformats.org/drawingml/2006/main">
            <a:off x="7181850" y="3371850"/>
            <a:ext cx="4457700" cy="609600"/>
          </a:xfrm>
          <a:prstGeom xmlns:a="http://schemas.openxmlformats.org/drawingml/2006/main" prst="rect">
            <a:avLst/>
          </a:prstGeom>
          <a:solidFill xmlns:a="http://schemas.openxmlformats.org/drawingml/2006/main">
            <a:srgbClr val="DDD9CE"/>
          </a:solidFill>
          <a:ln xmlns:a="http://schemas.openxmlformats.org/drawingml/2006/main" w="9525">
            <a:solidFill>
              <a:srgbClr val="817E74"/>
            </a:solidFill>
            <a:prstDash val="solid"/>
          </a:ln>
        </p:spPr>
      </p:sp>
      <p:sp>
        <p:nvSpPr>
          <p:cNvPr id="21" name="">
            <a:extLst xmlns:a="http://schemas.openxmlformats.org/drawingml/2006/main">
              <a:ext uri="{FF2B5EF4-FFF2-40B4-BE49-F238E27FC236}">
                <a16:creationId xmlns:a16="http://schemas.microsoft.com/office/drawing/2014/main" id="{8D08AF56-F741-46BF-8255-C65A6240C94F}"/>
              </a:ext>
            </a:extLst>
          </p:cNvPr>
          <p:cNvSpPr>
            <a:spLocks xmlns:a="http://schemas.openxmlformats.org/drawingml/2006/main" noGrp="1"/>
          </p:cNvSpPr>
          <p:nvPr/>
        </p:nvSpPr>
        <p:spPr>
          <a:xfrm xmlns:a="http://schemas.openxmlformats.org/drawingml/2006/main">
            <a:off x="704850" y="3581400"/>
            <a:ext cx="20764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050" b="1">
                <a:solidFill>
                  <a:srgbClr val="817E74"/>
                </a:solidFill>
                <a:latin typeface="Courier New"/>
                <a:ea typeface="Courier New"/>
                <a:cs typeface="Courier New"/>
              </a:defRPr>
            </a:pPr>
            <a:r>
              <a:rPr sz="1050" b="1">
                <a:solidFill>
                  <a:srgbClr val="817E74"/>
                </a:solidFill>
                <a:latin typeface="Courier New"/>
                <a:ea typeface="Courier New"/>
                <a:cs typeface="Courier New"/>
              </a:rPr>
              <a:t>TEAM ACCESS</a:t>
            </a:r>
          </a:p>
        </p:txBody>
      </p:sp>
      <p:sp>
        <p:nvSpPr>
          <p:cNvPr id="22" name="">
            <a:extLst xmlns:a="http://schemas.openxmlformats.org/drawingml/2006/main">
              <a:ext uri="{FF2B5EF4-FFF2-40B4-BE49-F238E27FC236}">
                <a16:creationId xmlns:a16="http://schemas.microsoft.com/office/drawing/2014/main" id="{DAA2FA9A-11E3-4106-A9DC-94D143D0D12D}"/>
              </a:ext>
            </a:extLst>
          </p:cNvPr>
          <p:cNvSpPr>
            <a:spLocks xmlns:a="http://schemas.openxmlformats.org/drawingml/2006/main" noGrp="1"/>
          </p:cNvSpPr>
          <p:nvPr/>
        </p:nvSpPr>
        <p:spPr>
          <a:xfrm xmlns:a="http://schemas.openxmlformats.org/drawingml/2006/main">
            <a:off x="3086100" y="3562350"/>
            <a:ext cx="39433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1">
                <a:solidFill>
                  <a:srgbClr val="0A0A09"/>
                </a:solidFill>
                <a:latin typeface="Courier New"/>
                <a:ea typeface="Courier New"/>
                <a:cs typeface="Courier New"/>
              </a:defRPr>
            </a:pPr>
            <a:r>
              <a:rPr sz="1275" b="1">
                <a:solidFill>
                  <a:srgbClr val="0A0A09"/>
                </a:solidFill>
                <a:latin typeface="Courier New"/>
                <a:ea typeface="Courier New"/>
                <a:cs typeface="Courier New"/>
              </a:rPr>
              <a:t>STAFF ACCOUNTS</a:t>
            </a:r>
          </a:p>
        </p:txBody>
      </p:sp>
      <p:sp>
        <p:nvSpPr>
          <p:cNvPr id="23" name="">
            <a:extLst xmlns:a="http://schemas.openxmlformats.org/drawingml/2006/main">
              <a:ext uri="{FF2B5EF4-FFF2-40B4-BE49-F238E27FC236}">
                <a16:creationId xmlns:a16="http://schemas.microsoft.com/office/drawing/2014/main" id="{770586EE-6BB4-4E66-BC8E-21123A7B7CB0}"/>
              </a:ext>
            </a:extLst>
          </p:cNvPr>
          <p:cNvSpPr>
            <a:spLocks xmlns:a="http://schemas.openxmlformats.org/drawingml/2006/main" noGrp="1"/>
          </p:cNvSpPr>
          <p:nvPr/>
        </p:nvSpPr>
        <p:spPr>
          <a:xfrm xmlns:a="http://schemas.openxmlformats.org/drawingml/2006/main">
            <a:off x="7334250" y="3562350"/>
            <a:ext cx="4152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0">
                <a:solidFill>
                  <a:srgbClr val="2A2925"/>
                </a:solidFill>
                <a:latin typeface="Courier New"/>
                <a:ea typeface="Courier New"/>
                <a:cs typeface="Courier New"/>
              </a:defRPr>
            </a:pPr>
            <a:r>
              <a:rPr sz="1275" b="0">
                <a:solidFill>
                  <a:srgbClr val="2A2925"/>
                </a:solidFill>
                <a:latin typeface="Courier New"/>
                <a:ea typeface="Courier New"/>
                <a:cs typeface="Courier New"/>
              </a:rPr>
              <a:t>ASSIGN ACCESS RULES</a:t>
            </a:r>
          </a:p>
        </p:txBody>
      </p:sp>
      <p:sp>
        <p:nvSpPr>
          <p:cNvPr id="24" name="">
            <a:extLst xmlns:a="http://schemas.openxmlformats.org/drawingml/2006/main">
              <a:ext uri="{FF2B5EF4-FFF2-40B4-BE49-F238E27FC236}">
                <a16:creationId xmlns:a16="http://schemas.microsoft.com/office/drawing/2014/main" id="{08535724-2891-413F-B033-55057EDFA6A6}"/>
              </a:ext>
            </a:extLst>
          </p:cNvPr>
          <p:cNvSpPr>
            <a:spLocks xmlns:a="http://schemas.openxmlformats.org/drawingml/2006/main" noGrp="1"/>
          </p:cNvSpPr>
          <p:nvPr/>
        </p:nvSpPr>
        <p:spPr>
          <a:xfrm xmlns:a="http://schemas.openxmlformats.org/drawingml/2006/main">
            <a:off x="552450" y="3981450"/>
            <a:ext cx="238125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25" name="">
            <a:extLst xmlns:a="http://schemas.openxmlformats.org/drawingml/2006/main">
              <a:ext uri="{FF2B5EF4-FFF2-40B4-BE49-F238E27FC236}">
                <a16:creationId xmlns:a16="http://schemas.microsoft.com/office/drawing/2014/main" id="{D338BE75-1DA0-4C53-BE50-43407301819B}"/>
              </a:ext>
            </a:extLst>
          </p:cNvPr>
          <p:cNvSpPr>
            <a:spLocks xmlns:a="http://schemas.openxmlformats.org/drawingml/2006/main" noGrp="1"/>
          </p:cNvSpPr>
          <p:nvPr/>
        </p:nvSpPr>
        <p:spPr>
          <a:xfrm xmlns:a="http://schemas.openxmlformats.org/drawingml/2006/main">
            <a:off x="2933700" y="3981450"/>
            <a:ext cx="424815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26" name="">
            <a:extLst xmlns:a="http://schemas.openxmlformats.org/drawingml/2006/main">
              <a:ext uri="{FF2B5EF4-FFF2-40B4-BE49-F238E27FC236}">
                <a16:creationId xmlns:a16="http://schemas.microsoft.com/office/drawing/2014/main" id="{5E8622E8-E609-4B4C-B074-958BD72D918A}"/>
              </a:ext>
            </a:extLst>
          </p:cNvPr>
          <p:cNvSpPr>
            <a:spLocks xmlns:a="http://schemas.openxmlformats.org/drawingml/2006/main" noGrp="1"/>
          </p:cNvSpPr>
          <p:nvPr/>
        </p:nvSpPr>
        <p:spPr>
          <a:xfrm xmlns:a="http://schemas.openxmlformats.org/drawingml/2006/main">
            <a:off x="7181850" y="3981450"/>
            <a:ext cx="445770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27" name="">
            <a:extLst xmlns:a="http://schemas.openxmlformats.org/drawingml/2006/main">
              <a:ext uri="{FF2B5EF4-FFF2-40B4-BE49-F238E27FC236}">
                <a16:creationId xmlns:a16="http://schemas.microsoft.com/office/drawing/2014/main" id="{F5186A78-916A-4DE4-980D-875DF695B5F4}"/>
              </a:ext>
            </a:extLst>
          </p:cNvPr>
          <p:cNvSpPr>
            <a:spLocks xmlns:a="http://schemas.openxmlformats.org/drawingml/2006/main" noGrp="1"/>
          </p:cNvSpPr>
          <p:nvPr/>
        </p:nvSpPr>
        <p:spPr>
          <a:xfrm xmlns:a="http://schemas.openxmlformats.org/drawingml/2006/main">
            <a:off x="704850" y="4191000"/>
            <a:ext cx="20764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050" b="1">
                <a:solidFill>
                  <a:srgbClr val="817E74"/>
                </a:solidFill>
                <a:latin typeface="Courier New"/>
                <a:ea typeface="Courier New"/>
                <a:cs typeface="Courier New"/>
              </a:defRPr>
            </a:pPr>
            <a:r>
              <a:rPr sz="1050" b="1">
                <a:solidFill>
                  <a:srgbClr val="817E74"/>
                </a:solidFill>
                <a:latin typeface="Courier New"/>
                <a:ea typeface="Courier New"/>
                <a:cs typeface="Courier New"/>
              </a:rPr>
              <a:t>PRICE MODEL</a:t>
            </a:r>
          </a:p>
        </p:txBody>
      </p:sp>
      <p:sp>
        <p:nvSpPr>
          <p:cNvPr id="28" name="">
            <a:extLst xmlns:a="http://schemas.openxmlformats.org/drawingml/2006/main">
              <a:ext uri="{FF2B5EF4-FFF2-40B4-BE49-F238E27FC236}">
                <a16:creationId xmlns:a16="http://schemas.microsoft.com/office/drawing/2014/main" id="{A91E4D36-F641-4473-B5BA-443279784766}"/>
              </a:ext>
            </a:extLst>
          </p:cNvPr>
          <p:cNvSpPr>
            <a:spLocks xmlns:a="http://schemas.openxmlformats.org/drawingml/2006/main" noGrp="1"/>
          </p:cNvSpPr>
          <p:nvPr/>
        </p:nvSpPr>
        <p:spPr>
          <a:xfrm xmlns:a="http://schemas.openxmlformats.org/drawingml/2006/main">
            <a:off x="3086100" y="4171950"/>
            <a:ext cx="39433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1">
                <a:solidFill>
                  <a:srgbClr val="0A0A09"/>
                </a:solidFill>
                <a:latin typeface="Courier New"/>
                <a:ea typeface="Courier New"/>
                <a:cs typeface="Courier New"/>
              </a:defRPr>
            </a:pPr>
            <a:r>
              <a:rPr sz="1275" b="1">
                <a:solidFill>
                  <a:srgbClr val="0A0A09"/>
                </a:solidFill>
                <a:latin typeface="Courier New"/>
                <a:ea typeface="Courier New"/>
                <a:cs typeface="Courier New"/>
              </a:rPr>
              <a:t>MACHINE AND OPTIONAL CARE</a:t>
            </a:r>
          </a:p>
        </p:txBody>
      </p:sp>
      <p:sp>
        <p:nvSpPr>
          <p:cNvPr id="29" name="">
            <a:extLst xmlns:a="http://schemas.openxmlformats.org/drawingml/2006/main">
              <a:ext uri="{FF2B5EF4-FFF2-40B4-BE49-F238E27FC236}">
                <a16:creationId xmlns:a16="http://schemas.microsoft.com/office/drawing/2014/main" id="{C260B965-97ED-459A-BB4F-3C3AE901DEAF}"/>
              </a:ext>
            </a:extLst>
          </p:cNvPr>
          <p:cNvSpPr>
            <a:spLocks xmlns:a="http://schemas.openxmlformats.org/drawingml/2006/main" noGrp="1"/>
          </p:cNvSpPr>
          <p:nvPr/>
        </p:nvSpPr>
        <p:spPr>
          <a:xfrm xmlns:a="http://schemas.openxmlformats.org/drawingml/2006/main">
            <a:off x="7334250" y="4171950"/>
            <a:ext cx="4152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0">
                <a:solidFill>
                  <a:srgbClr val="2A2925"/>
                </a:solidFill>
                <a:latin typeface="Courier New"/>
                <a:ea typeface="Courier New"/>
                <a:cs typeface="Courier New"/>
              </a:defRPr>
            </a:pPr>
            <a:r>
              <a:rPr sz="1275" b="0">
                <a:solidFill>
                  <a:srgbClr val="2A2925"/>
                </a:solidFill>
                <a:latin typeface="Courier New"/>
                <a:ea typeface="Courier New"/>
                <a:cs typeface="Courier New"/>
              </a:rPr>
              <a:t>ASSESS WORKLOAD CAPACITY</a:t>
            </a:r>
          </a:p>
        </p:txBody>
      </p:sp>
      <p:sp>
        <p:nvSpPr>
          <p:cNvPr id="30" name="">
            <a:extLst xmlns:a="http://schemas.openxmlformats.org/drawingml/2006/main">
              <a:ext uri="{FF2B5EF4-FFF2-40B4-BE49-F238E27FC236}">
                <a16:creationId xmlns:a16="http://schemas.microsoft.com/office/drawing/2014/main" id="{AA8EC88B-5FF7-4348-AC3A-3C301B59874E}"/>
              </a:ext>
            </a:extLst>
          </p:cNvPr>
          <p:cNvSpPr>
            <a:spLocks xmlns:a="http://schemas.openxmlformats.org/drawingml/2006/main" noGrp="1"/>
          </p:cNvSpPr>
          <p:nvPr/>
        </p:nvSpPr>
        <p:spPr>
          <a:xfrm xmlns:a="http://schemas.openxmlformats.org/drawingml/2006/main">
            <a:off x="552450" y="4591050"/>
            <a:ext cx="2381250" cy="609600"/>
          </a:xfrm>
          <a:prstGeom xmlns:a="http://schemas.openxmlformats.org/drawingml/2006/main" prst="rect">
            <a:avLst/>
          </a:prstGeom>
          <a:solidFill xmlns:a="http://schemas.openxmlformats.org/drawingml/2006/main">
            <a:srgbClr val="DDD9CE"/>
          </a:solidFill>
          <a:ln xmlns:a="http://schemas.openxmlformats.org/drawingml/2006/main" w="9525">
            <a:solidFill>
              <a:srgbClr val="817E74"/>
            </a:solidFill>
            <a:prstDash val="solid"/>
          </a:ln>
        </p:spPr>
      </p:sp>
      <p:sp>
        <p:nvSpPr>
          <p:cNvPr id="31" name="">
            <a:extLst xmlns:a="http://schemas.openxmlformats.org/drawingml/2006/main">
              <a:ext uri="{FF2B5EF4-FFF2-40B4-BE49-F238E27FC236}">
                <a16:creationId xmlns:a16="http://schemas.microsoft.com/office/drawing/2014/main" id="{6D0CA74E-256A-47BE-864C-3C887FBC6235}"/>
              </a:ext>
            </a:extLst>
          </p:cNvPr>
          <p:cNvSpPr>
            <a:spLocks xmlns:a="http://schemas.openxmlformats.org/drawingml/2006/main" noGrp="1"/>
          </p:cNvSpPr>
          <p:nvPr/>
        </p:nvSpPr>
        <p:spPr>
          <a:xfrm xmlns:a="http://schemas.openxmlformats.org/drawingml/2006/main">
            <a:off x="2933700" y="4591050"/>
            <a:ext cx="4248150" cy="609600"/>
          </a:xfrm>
          <a:prstGeom xmlns:a="http://schemas.openxmlformats.org/drawingml/2006/main" prst="rect">
            <a:avLst/>
          </a:prstGeom>
          <a:solidFill xmlns:a="http://schemas.openxmlformats.org/drawingml/2006/main">
            <a:srgbClr val="DDD9CE"/>
          </a:solidFill>
          <a:ln xmlns:a="http://schemas.openxmlformats.org/drawingml/2006/main" w="9525">
            <a:solidFill>
              <a:srgbClr val="817E74"/>
            </a:solidFill>
            <a:prstDash val="solid"/>
          </a:ln>
        </p:spPr>
      </p:sp>
      <p:sp>
        <p:nvSpPr>
          <p:cNvPr id="32" name="">
            <a:extLst xmlns:a="http://schemas.openxmlformats.org/drawingml/2006/main">
              <a:ext uri="{FF2B5EF4-FFF2-40B4-BE49-F238E27FC236}">
                <a16:creationId xmlns:a16="http://schemas.microsoft.com/office/drawing/2014/main" id="{6DF51CFD-A03A-4652-BDBF-0C2AE71F5D90}"/>
              </a:ext>
            </a:extLst>
          </p:cNvPr>
          <p:cNvSpPr>
            <a:spLocks xmlns:a="http://schemas.openxmlformats.org/drawingml/2006/main" noGrp="1"/>
          </p:cNvSpPr>
          <p:nvPr/>
        </p:nvSpPr>
        <p:spPr>
          <a:xfrm xmlns:a="http://schemas.openxmlformats.org/drawingml/2006/main">
            <a:off x="7181850" y="4591050"/>
            <a:ext cx="4457700" cy="609600"/>
          </a:xfrm>
          <a:prstGeom xmlns:a="http://schemas.openxmlformats.org/drawingml/2006/main" prst="rect">
            <a:avLst/>
          </a:prstGeom>
          <a:solidFill xmlns:a="http://schemas.openxmlformats.org/drawingml/2006/main">
            <a:srgbClr val="DDD9CE"/>
          </a:solidFill>
          <a:ln xmlns:a="http://schemas.openxmlformats.org/drawingml/2006/main" w="9525">
            <a:solidFill>
              <a:srgbClr val="817E74"/>
            </a:solidFill>
            <a:prstDash val="solid"/>
          </a:ln>
        </p:spPr>
      </p:sp>
      <p:sp>
        <p:nvSpPr>
          <p:cNvPr id="33" name="">
            <a:extLst xmlns:a="http://schemas.openxmlformats.org/drawingml/2006/main">
              <a:ext uri="{FF2B5EF4-FFF2-40B4-BE49-F238E27FC236}">
                <a16:creationId xmlns:a16="http://schemas.microsoft.com/office/drawing/2014/main" id="{E374A7CA-5883-4236-AB23-4401FB46AC5A}"/>
              </a:ext>
            </a:extLst>
          </p:cNvPr>
          <p:cNvSpPr>
            <a:spLocks xmlns:a="http://schemas.openxmlformats.org/drawingml/2006/main" noGrp="1"/>
          </p:cNvSpPr>
          <p:nvPr/>
        </p:nvSpPr>
        <p:spPr>
          <a:xfrm xmlns:a="http://schemas.openxmlformats.org/drawingml/2006/main">
            <a:off x="704850" y="4800600"/>
            <a:ext cx="20764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050" b="1">
                <a:solidFill>
                  <a:srgbClr val="817E74"/>
                </a:solidFill>
                <a:latin typeface="Courier New"/>
                <a:ea typeface="Courier New"/>
                <a:cs typeface="Courier New"/>
              </a:defRPr>
            </a:pPr>
            <a:r>
              <a:rPr sz="1050" b="1">
                <a:solidFill>
                  <a:srgbClr val="817E74"/>
                </a:solidFill>
                <a:latin typeface="Courier New"/>
                <a:ea typeface="Courier New"/>
                <a:cs typeface="Courier New"/>
              </a:rPr>
              <a:t>DEPLOYMENT</a:t>
            </a:r>
          </a:p>
        </p:txBody>
      </p:sp>
      <p:sp>
        <p:nvSpPr>
          <p:cNvPr id="34" name="">
            <a:extLst xmlns:a="http://schemas.openxmlformats.org/drawingml/2006/main">
              <a:ext uri="{FF2B5EF4-FFF2-40B4-BE49-F238E27FC236}">
                <a16:creationId xmlns:a16="http://schemas.microsoft.com/office/drawing/2014/main" id="{AF86670F-7C5B-4D74-B68A-691CD52BD3CE}"/>
              </a:ext>
            </a:extLst>
          </p:cNvPr>
          <p:cNvSpPr>
            <a:spLocks xmlns:a="http://schemas.openxmlformats.org/drawingml/2006/main" noGrp="1"/>
          </p:cNvSpPr>
          <p:nvPr/>
        </p:nvSpPr>
        <p:spPr>
          <a:xfrm xmlns:a="http://schemas.openxmlformats.org/drawingml/2006/main">
            <a:off x="3086100" y="4781550"/>
            <a:ext cx="39433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1">
                <a:solidFill>
                  <a:srgbClr val="0A0A09"/>
                </a:solidFill>
                <a:latin typeface="Courier New"/>
                <a:ea typeface="Courier New"/>
                <a:cs typeface="Courier New"/>
              </a:defRPr>
            </a:pPr>
            <a:r>
              <a:rPr sz="1275" b="1">
                <a:solidFill>
                  <a:srgbClr val="0A0A09"/>
                </a:solidFill>
                <a:latin typeface="Courier New"/>
                <a:ea typeface="Courier New"/>
                <a:cs typeface="Courier New"/>
              </a:rPr>
              <a:t>INSTALLED AND DOCUMENTED</a:t>
            </a:r>
          </a:p>
        </p:txBody>
      </p:sp>
      <p:sp>
        <p:nvSpPr>
          <p:cNvPr id="35" name="">
            <a:extLst xmlns:a="http://schemas.openxmlformats.org/drawingml/2006/main">
              <a:ext uri="{FF2B5EF4-FFF2-40B4-BE49-F238E27FC236}">
                <a16:creationId xmlns:a16="http://schemas.microsoft.com/office/drawing/2014/main" id="{FBD2051D-AADE-46DC-B95F-F90BFBC2D27F}"/>
              </a:ext>
            </a:extLst>
          </p:cNvPr>
          <p:cNvSpPr>
            <a:spLocks xmlns:a="http://schemas.openxmlformats.org/drawingml/2006/main" noGrp="1"/>
          </p:cNvSpPr>
          <p:nvPr/>
        </p:nvSpPr>
        <p:spPr>
          <a:xfrm xmlns:a="http://schemas.openxmlformats.org/drawingml/2006/main">
            <a:off x="7334250" y="4781550"/>
            <a:ext cx="4152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0">
                <a:solidFill>
                  <a:srgbClr val="2A2925"/>
                </a:solidFill>
                <a:latin typeface="Courier New"/>
                <a:ea typeface="Courier New"/>
                <a:cs typeface="Courier New"/>
              </a:defRPr>
            </a:pPr>
            <a:r>
              <a:rPr sz="1275" b="0">
                <a:solidFill>
                  <a:srgbClr val="2A2925"/>
                </a:solidFill>
                <a:latin typeface="Courier New"/>
                <a:ea typeface="Courier New"/>
                <a:cs typeface="Courier New"/>
              </a:rPr>
              <a:t>PROVIDE NETWORK ACCESS</a:t>
            </a:r>
          </a:p>
        </p:txBody>
      </p:sp>
      <p:sp>
        <p:nvSpPr>
          <p:cNvPr id="36" name="">
            <a:extLst xmlns:a="http://schemas.openxmlformats.org/drawingml/2006/main">
              <a:ext uri="{FF2B5EF4-FFF2-40B4-BE49-F238E27FC236}">
                <a16:creationId xmlns:a16="http://schemas.microsoft.com/office/drawing/2014/main" id="{5BD1C31F-7851-45C6-8CE4-C6F2093936A6}"/>
              </a:ext>
            </a:extLst>
          </p:cNvPr>
          <p:cNvSpPr>
            <a:spLocks xmlns:a="http://schemas.openxmlformats.org/drawingml/2006/main" noGrp="1"/>
          </p:cNvSpPr>
          <p:nvPr/>
        </p:nvSpPr>
        <p:spPr>
          <a:xfrm xmlns:a="http://schemas.openxmlformats.org/drawingml/2006/main">
            <a:off x="552450" y="5200650"/>
            <a:ext cx="238125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37" name="">
            <a:extLst xmlns:a="http://schemas.openxmlformats.org/drawingml/2006/main">
              <a:ext uri="{FF2B5EF4-FFF2-40B4-BE49-F238E27FC236}">
                <a16:creationId xmlns:a16="http://schemas.microsoft.com/office/drawing/2014/main" id="{C0F7AF7D-0646-45FF-ABD0-1B3474036073}"/>
              </a:ext>
            </a:extLst>
          </p:cNvPr>
          <p:cNvSpPr>
            <a:spLocks xmlns:a="http://schemas.openxmlformats.org/drawingml/2006/main" noGrp="1"/>
          </p:cNvSpPr>
          <p:nvPr/>
        </p:nvSpPr>
        <p:spPr>
          <a:xfrm xmlns:a="http://schemas.openxmlformats.org/drawingml/2006/main">
            <a:off x="2933700" y="5200650"/>
            <a:ext cx="424815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38" name="">
            <a:extLst xmlns:a="http://schemas.openxmlformats.org/drawingml/2006/main">
              <a:ext uri="{FF2B5EF4-FFF2-40B4-BE49-F238E27FC236}">
                <a16:creationId xmlns:a16="http://schemas.microsoft.com/office/drawing/2014/main" id="{AFFC74DD-9D04-420E-8923-608892F4664F}"/>
              </a:ext>
            </a:extLst>
          </p:cNvPr>
          <p:cNvSpPr>
            <a:spLocks xmlns:a="http://schemas.openxmlformats.org/drawingml/2006/main" noGrp="1"/>
          </p:cNvSpPr>
          <p:nvPr/>
        </p:nvSpPr>
        <p:spPr>
          <a:xfrm xmlns:a="http://schemas.openxmlformats.org/drawingml/2006/main">
            <a:off x="7181850" y="5200650"/>
            <a:ext cx="4457700" cy="609600"/>
          </a:xfrm>
          <a:prstGeom xmlns:a="http://schemas.openxmlformats.org/drawingml/2006/main" prst="rect">
            <a:avLst/>
          </a:prstGeom>
          <a:solidFill xmlns:a="http://schemas.openxmlformats.org/drawingml/2006/main">
            <a:srgbClr val="E9E5DA"/>
          </a:solidFill>
          <a:ln xmlns:a="http://schemas.openxmlformats.org/drawingml/2006/main" w="9525">
            <a:solidFill>
              <a:srgbClr val="817E74"/>
            </a:solidFill>
            <a:prstDash val="solid"/>
          </a:ln>
        </p:spPr>
      </p:sp>
      <p:sp>
        <p:nvSpPr>
          <p:cNvPr id="39" name="">
            <a:extLst xmlns:a="http://schemas.openxmlformats.org/drawingml/2006/main">
              <a:ext uri="{FF2B5EF4-FFF2-40B4-BE49-F238E27FC236}">
                <a16:creationId xmlns:a16="http://schemas.microsoft.com/office/drawing/2014/main" id="{8C96E1A8-A548-480E-B6E6-6ECF541B3352}"/>
              </a:ext>
            </a:extLst>
          </p:cNvPr>
          <p:cNvSpPr>
            <a:spLocks xmlns:a="http://schemas.openxmlformats.org/drawingml/2006/main" noGrp="1"/>
          </p:cNvSpPr>
          <p:nvPr/>
        </p:nvSpPr>
        <p:spPr>
          <a:xfrm xmlns:a="http://schemas.openxmlformats.org/drawingml/2006/main">
            <a:off x="704850" y="5410200"/>
            <a:ext cx="20764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050" b="1">
                <a:solidFill>
                  <a:srgbClr val="817E74"/>
                </a:solidFill>
                <a:latin typeface="Courier New"/>
                <a:ea typeface="Courier New"/>
                <a:cs typeface="Courier New"/>
              </a:defRPr>
            </a:pPr>
            <a:r>
              <a:rPr sz="1050" b="1">
                <a:solidFill>
                  <a:srgbClr val="817E74"/>
                </a:solidFill>
                <a:latin typeface="Courier New"/>
                <a:ea typeface="Courier New"/>
                <a:cs typeface="Courier New"/>
              </a:rPr>
              <a:t>CONTINUITY</a:t>
            </a:r>
          </a:p>
        </p:txBody>
      </p:sp>
      <p:sp>
        <p:nvSpPr>
          <p:cNvPr id="40" name="">
            <a:extLst xmlns:a="http://schemas.openxmlformats.org/drawingml/2006/main">
              <a:ext uri="{FF2B5EF4-FFF2-40B4-BE49-F238E27FC236}">
                <a16:creationId xmlns:a16="http://schemas.microsoft.com/office/drawing/2014/main" id="{07FFA2DD-D73D-42A5-A0CC-F1F4A49F7862}"/>
              </a:ext>
            </a:extLst>
          </p:cNvPr>
          <p:cNvSpPr>
            <a:spLocks xmlns:a="http://schemas.openxmlformats.org/drawingml/2006/main" noGrp="1"/>
          </p:cNvSpPr>
          <p:nvPr/>
        </p:nvSpPr>
        <p:spPr>
          <a:xfrm xmlns:a="http://schemas.openxmlformats.org/drawingml/2006/main">
            <a:off x="3086100" y="5391150"/>
            <a:ext cx="39433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1">
                <a:solidFill>
                  <a:srgbClr val="0A0A09"/>
                </a:solidFill>
                <a:latin typeface="Courier New"/>
                <a:ea typeface="Courier New"/>
                <a:cs typeface="Courier New"/>
              </a:defRPr>
            </a:pPr>
            <a:r>
              <a:rPr sz="1275" b="1">
                <a:solidFill>
                  <a:srgbClr val="0A0A09"/>
                </a:solidFill>
                <a:latin typeface="Courier New"/>
                <a:ea typeface="Courier New"/>
                <a:cs typeface="Courier New"/>
              </a:rPr>
              <a:t>CUSTOMER-HELD SNAPSHOTS</a:t>
            </a:r>
          </a:p>
        </p:txBody>
      </p:sp>
      <p:sp>
        <p:nvSpPr>
          <p:cNvPr id="41" name="">
            <a:extLst xmlns:a="http://schemas.openxmlformats.org/drawingml/2006/main">
              <a:ext uri="{FF2B5EF4-FFF2-40B4-BE49-F238E27FC236}">
                <a16:creationId xmlns:a16="http://schemas.microsoft.com/office/drawing/2014/main" id="{44C246B7-6403-4556-98CE-77E35561791A}"/>
              </a:ext>
            </a:extLst>
          </p:cNvPr>
          <p:cNvSpPr>
            <a:spLocks xmlns:a="http://schemas.openxmlformats.org/drawingml/2006/main" noGrp="1"/>
          </p:cNvSpPr>
          <p:nvPr/>
        </p:nvSpPr>
        <p:spPr>
          <a:xfrm xmlns:a="http://schemas.openxmlformats.org/drawingml/2006/main">
            <a:off x="7334250" y="5391150"/>
            <a:ext cx="4152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75" b="0">
                <a:solidFill>
                  <a:srgbClr val="2A2925"/>
                </a:solidFill>
                <a:latin typeface="Courier New"/>
                <a:ea typeface="Courier New"/>
                <a:cs typeface="Courier New"/>
              </a:defRPr>
            </a:pPr>
            <a:r>
              <a:rPr sz="1275" b="0">
                <a:solidFill>
                  <a:srgbClr val="2A2925"/>
                </a:solidFill>
                <a:latin typeface="Courier New"/>
                <a:ea typeface="Courier New"/>
                <a:cs typeface="Courier New"/>
              </a:rPr>
              <a:t>MAINTAIN CURRENT BACKUPS</a:t>
            </a:r>
          </a:p>
        </p:txBody>
      </p:sp>
      <p:sp>
        <p:nvSpPr>
          <p:cNvPr id="42" name="">
            <a:extLst xmlns:a="http://schemas.openxmlformats.org/drawingml/2006/main">
              <a:ext uri="{FF2B5EF4-FFF2-40B4-BE49-F238E27FC236}">
                <a16:creationId xmlns:a16="http://schemas.microsoft.com/office/drawing/2014/main" id="{F0CEFA99-FE62-4FD4-9BCC-C8F92B6CA75E}"/>
              </a:ext>
            </a:extLst>
          </p:cNvPr>
          <p:cNvSpPr>
            <a:spLocks xmlns:a="http://schemas.openxmlformats.org/drawingml/2006/main" noGrp="1"/>
          </p:cNvSpPr>
          <p:nvPr/>
        </p:nvSpPr>
        <p:spPr>
          <a:xfrm xmlns:a="http://schemas.openxmlformats.org/drawingml/2006/main">
            <a:off x="552450" y="5991225"/>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350" b="1">
                <a:solidFill>
                  <a:srgbClr val="00B84A"/>
                </a:solidFill>
                <a:latin typeface="Courier New"/>
                <a:ea typeface="Courier New"/>
                <a:cs typeface="Courier New"/>
              </a:defRPr>
            </a:pPr>
            <a:r>
              <a:rPr sz="1350" b="1">
                <a:solidFill>
                  <a:srgbClr val="00B84A"/>
                </a:solidFill>
                <a:latin typeface="Courier New"/>
                <a:ea typeface="Courier New"/>
                <a:cs typeface="Courier New"/>
              </a:rPr>
              <a:t>90-DAY LAUNCH CARE</a:t>
            </a:r>
          </a:p>
        </p:txBody>
      </p:sp>
      <p:sp>
        <p:nvSpPr>
          <p:cNvPr id="43" name="">
            <a:extLst xmlns:a="http://schemas.openxmlformats.org/drawingml/2006/main">
              <a:ext uri="{FF2B5EF4-FFF2-40B4-BE49-F238E27FC236}">
                <a16:creationId xmlns:a16="http://schemas.microsoft.com/office/drawing/2014/main" id="{D4349588-B746-4C51-BFDE-80B9D410F63E}"/>
              </a:ext>
            </a:extLst>
          </p:cNvPr>
          <p:cNvSpPr>
            <a:spLocks xmlns:a="http://schemas.openxmlformats.org/drawingml/2006/main" noGrp="1"/>
          </p:cNvSpPr>
          <p:nvPr/>
        </p:nvSpPr>
        <p:spPr>
          <a:xfrm xmlns:a="http://schemas.openxmlformats.org/drawingml/2006/main">
            <a:off x="3905250" y="5991225"/>
            <a:ext cx="342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8000"/>
              </a:lnSpc>
              <a:buNone/>
              <a:defRPr sz="1350" b="1">
                <a:solidFill>
                  <a:srgbClr val="00B84A"/>
                </a:solidFill>
                <a:latin typeface="Courier New"/>
                <a:ea typeface="Courier New"/>
                <a:cs typeface="Courier New"/>
              </a:defRPr>
            </a:pPr>
            <a:r>
              <a:rPr sz="1350" b="1">
                <a:solidFill>
                  <a:srgbClr val="00B84A"/>
                </a:solidFill>
                <a:latin typeface="Courier New"/>
                <a:ea typeface="Courier New"/>
                <a:cs typeface="Courier New"/>
              </a:rPr>
              <a:t>MANAGED CARE OPTIONAL</a:t>
            </a:r>
          </a:p>
        </p:txBody>
      </p:sp>
      <p:sp>
        <p:nvSpPr>
          <p:cNvPr id="44" name="">
            <a:extLst xmlns:a="http://schemas.openxmlformats.org/drawingml/2006/main">
              <a:ext uri="{FF2B5EF4-FFF2-40B4-BE49-F238E27FC236}">
                <a16:creationId xmlns:a16="http://schemas.microsoft.com/office/drawing/2014/main" id="{B19E4FFA-D72E-4EC0-B590-EB49A8ED3A9F}"/>
              </a:ext>
            </a:extLst>
          </p:cNvPr>
          <p:cNvSpPr>
            <a:spLocks xmlns:a="http://schemas.openxmlformats.org/drawingml/2006/main" noGrp="1"/>
          </p:cNvSpPr>
          <p:nvPr/>
        </p:nvSpPr>
        <p:spPr>
          <a:xfrm xmlns:a="http://schemas.openxmlformats.org/drawingml/2006/main">
            <a:off x="7905750" y="5991225"/>
            <a:ext cx="3733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1350" b="1">
                <a:solidFill>
                  <a:srgbClr val="00B84A"/>
                </a:solidFill>
                <a:latin typeface="Courier New"/>
                <a:ea typeface="Courier New"/>
                <a:cs typeface="Courier New"/>
              </a:defRPr>
            </a:pPr>
            <a:r>
              <a:rPr sz="1350" b="1">
                <a:solidFill>
                  <a:srgbClr val="00B84A"/>
                </a:solidFill>
                <a:latin typeface="Courier New"/>
                <a:ea typeface="Courier New"/>
                <a:cs typeface="Courier New"/>
              </a:rPr>
              <a:t>CUSTOMER-CONTROLLED SUPPORT</a:t>
            </a:r>
          </a:p>
        </p:txBody>
      </p:sp>
      <p:sp>
        <p:nvSpPr>
          <p:cNvPr id="45" name="">
            <a:extLst xmlns:a="http://schemas.openxmlformats.org/drawingml/2006/main">
              <a:ext uri="{FF2B5EF4-FFF2-40B4-BE49-F238E27FC236}">
                <a16:creationId xmlns:a16="http://schemas.microsoft.com/office/drawing/2014/main" id="{C8058D58-BD3D-4FA3-B506-3BE7D7F018E8}"/>
              </a:ext>
            </a:extLst>
          </p:cNvPr>
          <p:cNvSpPr>
            <a:spLocks xmlns:a="http://schemas.openxmlformats.org/drawingml/2006/main" noGrp="1"/>
          </p:cNvSpPr>
          <p:nvPr/>
        </p:nvSpPr>
        <p:spPr>
          <a:xfrm xmlns:a="http://schemas.openxmlformats.org/drawingml/2006/main">
            <a:off x="552450" y="6477000"/>
            <a:ext cx="1108710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46" name="">
            <a:extLst xmlns:a="http://schemas.openxmlformats.org/drawingml/2006/main">
              <a:ext uri="{FF2B5EF4-FFF2-40B4-BE49-F238E27FC236}">
                <a16:creationId xmlns:a16="http://schemas.microsoft.com/office/drawing/2014/main" id="{03461C5A-8DA8-48FF-929E-4E43BA848FC1}"/>
              </a:ext>
            </a:extLst>
          </p:cNvPr>
          <p:cNvSpPr>
            <a:spLocks xmlns:a="http://schemas.openxmlformats.org/drawingml/2006/main" noGrp="1"/>
          </p:cNvSpPr>
          <p:nvPr/>
        </p:nvSpPr>
        <p:spPr>
          <a:xfrm xmlns:a="http://schemas.openxmlformats.org/drawingml/2006/main">
            <a:off x="552450" y="658177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 LLC / STAFFORD, VIRGINIA</a:t>
            </a:r>
          </a:p>
        </p:txBody>
      </p:sp>
      <p:sp>
        <p:nvSpPr>
          <p:cNvPr id="47" name="">
            <a:extLst xmlns:a="http://schemas.openxmlformats.org/drawingml/2006/main">
              <a:ext uri="{FF2B5EF4-FFF2-40B4-BE49-F238E27FC236}">
                <a16:creationId xmlns:a16="http://schemas.microsoft.com/office/drawing/2014/main" id="{2440218F-888B-4D0E-93DE-2B81502DB93F}"/>
              </a:ext>
            </a:extLst>
          </p:cNvPr>
          <p:cNvSpPr>
            <a:spLocks xmlns:a="http://schemas.openxmlformats.org/drawingml/2006/main" noGrp="1"/>
          </p:cNvSpPr>
          <p:nvPr/>
        </p:nvSpPr>
        <p:spPr>
          <a:xfrm xmlns:a="http://schemas.openxmlformats.org/drawingml/2006/main">
            <a:off x="9525000" y="6581775"/>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SPLAY.LLC</a:t>
            </a:r>
          </a:p>
        </p:txBody>
      </p:sp>
    </p:spTree>
    <p:extLst>
      <p:ext uri="{BB962C8B-B14F-4D97-AF65-F5344CB8AC3E}">
        <p14:creationId xmlns:p14="http://schemas.microsoft.com/office/powerpoint/2010/main" val="740159634"/>
      </p:ext>
    </p:extLst>
  </p:cSld>
</p:sld>
</file>

<file path=ppt/slides/slide11.xml><?xml version="1.0" encoding="utf-8"?>
<p:sld xmlns:p="http://schemas.openxmlformats.org/presentationml/2006/main">
  <p:cSld>
    <p:bg>
      <p:bgPr>
        <a:solidFill xmlns:a="http://schemas.openxmlformats.org/drawingml/2006/main">
          <a:srgbClr val="E9E5DA"/>
        </a:solidFill>
      </p:bgPr>
    </p:bg>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F5C560EB-1B70-430E-A6F4-E2FE9151FB41}"/>
              </a:ext>
            </a:extLst>
          </p:cNvPr>
          <p:cNvSpPr>
            <a:spLocks xmlns:a="http://schemas.openxmlformats.org/drawingml/2006/main" noGrp="1"/>
          </p:cNvSpPr>
          <p:nvPr/>
        </p:nvSpPr>
        <p:spPr>
          <a:xfrm xmlns:a="http://schemas.openxmlformats.org/drawingml/2006/main">
            <a:off x="552450" y="285750"/>
            <a:ext cx="3714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900" b="1">
                <a:solidFill>
                  <a:srgbClr val="0A0A09"/>
                </a:solidFill>
                <a:latin typeface="Courier New"/>
                <a:ea typeface="Courier New"/>
                <a:cs typeface="Courier New"/>
              </a:defRPr>
            </a:pPr>
            <a:r>
              <a:rPr sz="900" b="1">
                <a:solidFill>
                  <a:srgbClr val="0A0A09"/>
                </a:solidFill>
                <a:latin typeface="Courier New"/>
                <a:ea typeface="Courier New"/>
                <a:cs typeface="Courier New"/>
              </a:rPr>
              <a:t>SPLAY / CORPORATE BRIEFING</a:t>
            </a:r>
          </a:p>
        </p:txBody>
      </p:sp>
      <p:sp>
        <p:nvSpPr>
          <p:cNvPr id="2" name="">
            <a:extLst xmlns:a="http://schemas.openxmlformats.org/drawingml/2006/main">
              <a:ext uri="{FF2B5EF4-FFF2-40B4-BE49-F238E27FC236}">
                <a16:creationId xmlns:a16="http://schemas.microsoft.com/office/drawing/2014/main" id="{5627A326-300F-4F06-8C57-086818A01C14}"/>
              </a:ext>
            </a:extLst>
          </p:cNvPr>
          <p:cNvSpPr>
            <a:spLocks xmlns:a="http://schemas.openxmlformats.org/drawingml/2006/main" noGrp="1"/>
          </p:cNvSpPr>
          <p:nvPr/>
        </p:nvSpPr>
        <p:spPr>
          <a:xfrm xmlns:a="http://schemas.openxmlformats.org/drawingml/2006/main">
            <a:off x="7905750" y="285750"/>
            <a:ext cx="3733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900" b="0">
                <a:solidFill>
                  <a:srgbClr val="817E74"/>
                </a:solidFill>
                <a:latin typeface="Courier New"/>
                <a:ea typeface="Courier New"/>
                <a:cs typeface="Courier New"/>
              </a:defRPr>
            </a:pPr>
            <a:r>
              <a:rPr sz="900" b="0">
                <a:solidFill>
                  <a:srgbClr val="817E74"/>
                </a:solidFill>
                <a:latin typeface="Courier New"/>
                <a:ea typeface="Courier New"/>
                <a:cs typeface="Courier New"/>
              </a:rPr>
              <a:t>PRIVATE AI / PRE-ORDER 11 / 11</a:t>
            </a:r>
          </a:p>
        </p:txBody>
      </p:sp>
      <p:sp>
        <p:nvSpPr>
          <p:cNvPr id="3" name="">
            <a:extLst xmlns:a="http://schemas.openxmlformats.org/drawingml/2006/main">
              <a:ext uri="{FF2B5EF4-FFF2-40B4-BE49-F238E27FC236}">
                <a16:creationId xmlns:a16="http://schemas.microsoft.com/office/drawing/2014/main" id="{78C2CE7C-5B89-4244-A604-4D144228E3A9}"/>
              </a:ext>
            </a:extLst>
          </p:cNvPr>
          <p:cNvSpPr>
            <a:spLocks xmlns:a="http://schemas.openxmlformats.org/drawingml/2006/main" noGrp="1"/>
          </p:cNvSpPr>
          <p:nvPr/>
        </p:nvSpPr>
        <p:spPr>
          <a:xfrm xmlns:a="http://schemas.openxmlformats.org/drawingml/2006/main">
            <a:off x="552450" y="571500"/>
            <a:ext cx="1108710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4" name="slide-title">
            <a:extLst xmlns:a="http://schemas.openxmlformats.org/drawingml/2006/main">
              <a:ext uri="{FF2B5EF4-FFF2-40B4-BE49-F238E27FC236}">
                <a16:creationId xmlns:a16="http://schemas.microsoft.com/office/drawing/2014/main" id="{6BDB03CF-CFFA-4531-907E-FCA4DF1D8788}"/>
              </a:ext>
            </a:extLst>
          </p:cNvPr>
          <p:cNvSpPr>
            <a:spLocks xmlns:a="http://schemas.openxmlformats.org/drawingml/2006/main" noGrp="1"/>
          </p:cNvSpPr>
          <p:nvPr/>
        </p:nvSpPr>
        <p:spPr>
          <a:xfrm xmlns:a="http://schemas.openxmlformats.org/drawingml/2006/main">
            <a:off x="552450" y="857250"/>
            <a:ext cx="110871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6000"/>
              </a:lnSpc>
              <a:buNone/>
              <a:defRPr sz="3600" b="1">
                <a:solidFill>
                  <a:srgbClr val="0A0A09"/>
                </a:solidFill>
                <a:latin typeface="Courier New"/>
                <a:ea typeface="Courier New"/>
                <a:cs typeface="Courier New"/>
              </a:defRPr>
            </a:pPr>
            <a:r>
              <a:rPr sz="3600" b="1">
                <a:solidFill>
                  <a:srgbClr val="0A0A09"/>
                </a:solidFill>
                <a:latin typeface="Courier New"/>
                <a:ea typeface="Courier New"/>
                <a:cs typeface="Courier New"/>
              </a:rPr>
              <a:t>30-DAY NODE EVALUATION</a:t>
            </a:r>
          </a:p>
        </p:txBody>
      </p:sp>
      <p:sp>
        <p:nvSpPr>
          <p:cNvPr id="5" name="">
            <a:extLst xmlns:a="http://schemas.openxmlformats.org/drawingml/2006/main">
              <a:ext uri="{FF2B5EF4-FFF2-40B4-BE49-F238E27FC236}">
                <a16:creationId xmlns:a16="http://schemas.microsoft.com/office/drawing/2014/main" id="{290636FD-DDC6-4334-8837-E232F8542637}"/>
              </a:ext>
            </a:extLst>
          </p:cNvPr>
          <p:cNvSpPr>
            <a:spLocks xmlns:a="http://schemas.openxmlformats.org/drawingml/2006/main" noGrp="1"/>
          </p:cNvSpPr>
          <p:nvPr/>
        </p:nvSpPr>
        <p:spPr>
          <a:xfrm xmlns:a="http://schemas.openxmlformats.org/drawingml/2006/main">
            <a:off x="552450" y="1552575"/>
            <a:ext cx="723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002"/>
          </a:bodyPr>
          <a:lstStyle xmlns:a="http://schemas.openxmlformats.org/drawingml/2006/main"/>
          <a:p xmlns:a="http://schemas.openxmlformats.org/drawingml/2006/main">
            <a:pPr algn="l">
              <a:lnSpc>
                <a:spcPct val="108000"/>
              </a:lnSpc>
              <a:buNone/>
              <a:defRPr sz="1800" b="1">
                <a:solidFill>
                  <a:srgbClr val="00B84A"/>
                </a:solidFill>
                <a:latin typeface="Courier New"/>
                <a:ea typeface="Courier New"/>
                <a:cs typeface="Courier New"/>
              </a:defRPr>
            </a:pPr>
            <a:r>
              <a:rPr sz="1800" b="1">
                <a:solidFill>
                  <a:srgbClr val="817E74"/>
                </a:solidFill>
                <a:latin typeface="Courier New"/>
                <a:ea typeface="Courier New"/>
                <a:cs typeface="Courier New"/>
              </a:rPr>
              <a:t>Evaluate a Node on your network with your staff and documents.</a:t>
            </a:r>
          </a:p>
        </p:txBody>
      </p:sp>
      <p:sp>
        <p:nvSpPr>
          <p:cNvPr id="6" name="">
            <a:extLst xmlns:a="http://schemas.openxmlformats.org/drawingml/2006/main">
              <a:ext uri="{FF2B5EF4-FFF2-40B4-BE49-F238E27FC236}">
                <a16:creationId xmlns:a16="http://schemas.microsoft.com/office/drawing/2014/main" id="{1CDFCA7C-849B-457C-9F9C-00867D7DF4AB}"/>
              </a:ext>
            </a:extLst>
          </p:cNvPr>
          <p:cNvSpPr>
            <a:spLocks xmlns:a="http://schemas.openxmlformats.org/drawingml/2006/main" noGrp="1"/>
          </p:cNvSpPr>
          <p:nvPr/>
        </p:nvSpPr>
        <p:spPr>
          <a:xfrm xmlns:a="http://schemas.openxmlformats.org/drawingml/2006/main">
            <a:off x="552450" y="2209800"/>
            <a:ext cx="4095750" cy="3124200"/>
          </a:xfrm>
          <a:prstGeom xmlns:a="http://schemas.openxmlformats.org/drawingml/2006/main" prst="rect">
            <a:avLst/>
          </a:prstGeom>
          <a:noFill xmlns:a="http://schemas.openxmlformats.org/drawingml/2006/main"/>
          <a:ln xmlns:a="http://schemas.openxmlformats.org/drawingml/2006/main" w="19050">
            <a:solidFill>
              <a:srgbClr val="B69551"/>
            </a:solidFill>
            <a:prstDash val="solid"/>
          </a:ln>
        </p:spPr>
      </p:sp>
      <p:sp>
        <p:nvSpPr>
          <p:cNvPr id="7" name="">
            <a:extLst xmlns:a="http://schemas.openxmlformats.org/drawingml/2006/main">
              <a:ext uri="{FF2B5EF4-FFF2-40B4-BE49-F238E27FC236}">
                <a16:creationId xmlns:a16="http://schemas.microsoft.com/office/drawing/2014/main" id="{FC5B4DA2-EEAA-4A2A-BB29-5C64B26890F8}"/>
              </a:ext>
            </a:extLst>
          </p:cNvPr>
          <p:cNvSpPr>
            <a:spLocks xmlns:a="http://schemas.openxmlformats.org/drawingml/2006/main" noGrp="1"/>
          </p:cNvSpPr>
          <p:nvPr/>
        </p:nvSpPr>
        <p:spPr>
          <a:xfrm xmlns:a="http://schemas.openxmlformats.org/drawingml/2006/main">
            <a:off x="819150" y="2476500"/>
            <a:ext cx="35623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3150" b="1">
                <a:solidFill>
                  <a:srgbClr val="E9E5DA"/>
                </a:solidFill>
                <a:latin typeface="Courier New"/>
                <a:ea typeface="Courier New"/>
                <a:cs typeface="Courier New"/>
              </a:defRPr>
            </a:pPr>
            <a:r>
              <a:rPr sz="3150" b="1">
                <a:solidFill>
                  <a:srgbClr val="0A0A09"/>
                </a:solidFill>
                <a:latin typeface="Courier New"/>
                <a:ea typeface="Courier New"/>
                <a:cs typeface="Courier New"/>
              </a:rPr>
              <a:t>30-DAY PILOT</a:t>
            </a:r>
          </a:p>
        </p:txBody>
      </p:sp>
      <p:sp>
        <p:nvSpPr>
          <p:cNvPr id="8" name="">
            <a:extLst xmlns:a="http://schemas.openxmlformats.org/drawingml/2006/main">
              <a:ext uri="{FF2B5EF4-FFF2-40B4-BE49-F238E27FC236}">
                <a16:creationId xmlns:a16="http://schemas.microsoft.com/office/drawing/2014/main" id="{0A2CDC70-EF37-4A2A-BF3E-3111884A5AD5}"/>
              </a:ext>
            </a:extLst>
          </p:cNvPr>
          <p:cNvSpPr>
            <a:spLocks xmlns:a="http://schemas.openxmlformats.org/drawingml/2006/main" noGrp="1"/>
          </p:cNvSpPr>
          <p:nvPr/>
        </p:nvSpPr>
        <p:spPr>
          <a:xfrm xmlns:a="http://schemas.openxmlformats.org/drawingml/2006/main">
            <a:off x="819150" y="3143250"/>
            <a:ext cx="356235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095"/>
          </a:bodyPr>
          <a:lstStyle xmlns:a="http://schemas.openxmlformats.org/drawingml/2006/main"/>
          <a:p xmlns:a="http://schemas.openxmlformats.org/drawingml/2006/main">
            <a:pPr algn="l">
              <a:lnSpc>
                <a:spcPct val="108000"/>
              </a:lnSpc>
              <a:buNone/>
              <a:defRPr sz="4650" b="1">
                <a:solidFill>
                  <a:srgbClr val="00B84A"/>
                </a:solidFill>
                <a:latin typeface="Courier New"/>
                <a:ea typeface="Courier New"/>
                <a:cs typeface="Courier New"/>
              </a:defRPr>
            </a:pPr>
            <a:r>
              <a:rPr sz="4650" b="1">
                <a:solidFill>
                  <a:srgbClr val="00B84A"/>
                </a:solidFill>
                <a:latin typeface="Courier New"/>
                <a:ea typeface="Courier New"/>
                <a:cs typeface="Courier New"/>
              </a:rPr>
              <a:t>$2,000</a:t>
            </a:r>
          </a:p>
        </p:txBody>
      </p:sp>
      <p:sp>
        <p:nvSpPr>
          <p:cNvPr id="9" name="">
            <a:extLst xmlns:a="http://schemas.openxmlformats.org/drawingml/2006/main">
              <a:ext uri="{FF2B5EF4-FFF2-40B4-BE49-F238E27FC236}">
                <a16:creationId xmlns:a16="http://schemas.microsoft.com/office/drawing/2014/main" id="{D1020BBC-358A-42E7-8C9B-99C4384192B9}"/>
              </a:ext>
            </a:extLst>
          </p:cNvPr>
          <p:cNvSpPr>
            <a:spLocks xmlns:a="http://schemas.openxmlformats.org/drawingml/2006/main" noGrp="1"/>
          </p:cNvSpPr>
          <p:nvPr/>
        </p:nvSpPr>
        <p:spPr>
          <a:xfrm xmlns:a="http://schemas.openxmlformats.org/drawingml/2006/main">
            <a:off x="819150" y="4000500"/>
            <a:ext cx="3562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00" b="1">
                <a:solidFill>
                  <a:srgbClr val="B69551"/>
                </a:solidFill>
                <a:latin typeface="Courier New"/>
                <a:ea typeface="Courier New"/>
                <a:cs typeface="Courier New"/>
              </a:defRPr>
            </a:pPr>
            <a:r>
              <a:rPr sz="1200" b="1">
                <a:solidFill>
                  <a:srgbClr val="0A0A09"/>
                </a:solidFill>
                <a:latin typeface="Courier New"/>
                <a:ea typeface="Courier New"/>
                <a:cs typeface="Courier New"/>
              </a:rPr>
              <a:t>FULL CREDIT ON FINALIZED PRE-ORDER</a:t>
            </a:r>
          </a:p>
        </p:txBody>
      </p:sp>
      <p:sp>
        <p:nvSpPr>
          <p:cNvPr id="10" name="">
            <a:extLst xmlns:a="http://schemas.openxmlformats.org/drawingml/2006/main">
              <a:ext uri="{FF2B5EF4-FFF2-40B4-BE49-F238E27FC236}">
                <a16:creationId xmlns:a16="http://schemas.microsoft.com/office/drawing/2014/main" id="{D9079542-ED67-4127-A965-B7D8951954F9}"/>
              </a:ext>
            </a:extLst>
          </p:cNvPr>
          <p:cNvSpPr>
            <a:spLocks xmlns:a="http://schemas.openxmlformats.org/drawingml/2006/main" noGrp="1"/>
          </p:cNvSpPr>
          <p:nvPr/>
        </p:nvSpPr>
        <p:spPr>
          <a:xfrm xmlns:a="http://schemas.openxmlformats.org/drawingml/2006/main">
            <a:off x="819150" y="4514850"/>
            <a:ext cx="3562350" cy="0"/>
          </a:xfrm>
          <a:prstGeom xmlns:a="http://schemas.openxmlformats.org/drawingml/2006/main" prst="line">
            <a:avLst/>
          </a:prstGeom>
          <a:noFill xmlns:a="http://schemas.openxmlformats.org/drawingml/2006/main"/>
          <a:ln xmlns:a="http://schemas.openxmlformats.org/drawingml/2006/main" w="9525">
            <a:solidFill>
              <a:srgbClr val="B69551"/>
            </a:solidFill>
            <a:prstDash val="solid"/>
          </a:ln>
        </p:spPr>
      </p:sp>
      <p:sp>
        <p:nvSpPr>
          <p:cNvPr id="11" name="">
            <a:extLst xmlns:a="http://schemas.openxmlformats.org/drawingml/2006/main">
              <a:ext uri="{FF2B5EF4-FFF2-40B4-BE49-F238E27FC236}">
                <a16:creationId xmlns:a16="http://schemas.microsoft.com/office/drawing/2014/main" id="{E917BAE4-C346-4C9B-87FE-AF7746CD7C34}"/>
              </a:ext>
            </a:extLst>
          </p:cNvPr>
          <p:cNvSpPr>
            <a:spLocks xmlns:a="http://schemas.openxmlformats.org/drawingml/2006/main" noGrp="1"/>
          </p:cNvSpPr>
          <p:nvPr/>
        </p:nvSpPr>
        <p:spPr>
          <a:xfrm xmlns:a="http://schemas.openxmlformats.org/drawingml/2006/main">
            <a:off x="819150" y="4686300"/>
            <a:ext cx="35623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050" b="1">
                <a:solidFill>
                  <a:srgbClr val="817E74"/>
                </a:solidFill>
                <a:latin typeface="Courier New"/>
                <a:ea typeface="Courier New"/>
                <a:cs typeface="Courier New"/>
              </a:defRPr>
            </a:pPr>
            <a:r>
              <a:rPr sz="1050" b="1">
                <a:solidFill>
                  <a:srgbClr val="817E74"/>
                </a:solidFill>
                <a:latin typeface="Courier New"/>
                <a:ea typeface="Courier New"/>
                <a:cs typeface="Courier New"/>
              </a:rPr>
              <a:t>30 DAYS ON YOUR NETWORK</a:t>
            </a:r>
          </a:p>
          <a:p xmlns:a="http://schemas.openxmlformats.org/drawingml/2006/main">
            <a:pPr algn="l">
              <a:lnSpc>
                <a:spcPct val="124000"/>
              </a:lnSpc>
              <a:buNone/>
              <a:defRPr sz="1050" b="1">
                <a:solidFill>
                  <a:srgbClr val="817E74"/>
                </a:solidFill>
                <a:latin typeface="Courier New"/>
                <a:ea typeface="Courier New"/>
                <a:cs typeface="Courier New"/>
              </a:defRPr>
            </a:pPr>
            <a:r>
              <a:rPr sz="1050" b="1">
                <a:solidFill>
                  <a:srgbClr val="817E74"/>
                </a:solidFill>
                <a:latin typeface="Courier New"/>
                <a:ea typeface="Courier New"/>
                <a:cs typeface="Courier New"/>
              </a:rPr>
              <a:t>SPLAY REMOVES THE PILOT MACHINE</a:t>
            </a:r>
          </a:p>
          <a:p xmlns:a="http://schemas.openxmlformats.org/drawingml/2006/main">
            <a:pPr algn="l">
              <a:lnSpc>
                <a:spcPct val="124000"/>
              </a:lnSpc>
              <a:buNone/>
              <a:defRPr sz="1050" b="1">
                <a:solidFill>
                  <a:srgbClr val="817E74"/>
                </a:solidFill>
                <a:latin typeface="Courier New"/>
                <a:ea typeface="Courier New"/>
                <a:cs typeface="Courier New"/>
              </a:defRPr>
            </a:pPr>
            <a:r>
              <a:rPr sz="1050" b="1">
                <a:solidFill>
                  <a:srgbClr val="817E74"/>
                </a:solidFill>
                <a:latin typeface="Courier New"/>
                <a:ea typeface="Courier New"/>
                <a:cs typeface="Courier New"/>
              </a:rPr>
              <a:t>IF YOU DO NOT PROCEED.</a:t>
            </a:r>
          </a:p>
        </p:txBody>
      </p:sp>
      <p:sp>
        <p:nvSpPr>
          <p:cNvPr id="12" name="">
            <a:extLst xmlns:a="http://schemas.openxmlformats.org/drawingml/2006/main">
              <a:ext uri="{FF2B5EF4-FFF2-40B4-BE49-F238E27FC236}">
                <a16:creationId xmlns:a16="http://schemas.microsoft.com/office/drawing/2014/main" id="{C846D2B1-E54F-4BD6-8120-FC2A4830F942}"/>
              </a:ext>
            </a:extLst>
          </p:cNvPr>
          <p:cNvSpPr>
            <a:spLocks xmlns:a="http://schemas.openxmlformats.org/drawingml/2006/main" noGrp="1"/>
          </p:cNvSpPr>
          <p:nvPr/>
        </p:nvSpPr>
        <p:spPr>
          <a:xfrm xmlns:a="http://schemas.openxmlformats.org/drawingml/2006/main">
            <a:off x="5334000" y="2209800"/>
            <a:ext cx="630555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13" name="">
            <a:extLst xmlns:a="http://schemas.openxmlformats.org/drawingml/2006/main">
              <a:ext uri="{FF2B5EF4-FFF2-40B4-BE49-F238E27FC236}">
                <a16:creationId xmlns:a16="http://schemas.microsoft.com/office/drawing/2014/main" id="{E706815E-61E4-4EFA-9F96-064C087B5C8F}"/>
              </a:ext>
            </a:extLst>
          </p:cNvPr>
          <p:cNvSpPr>
            <a:spLocks xmlns:a="http://schemas.openxmlformats.org/drawingml/2006/main" noGrp="1"/>
          </p:cNvSpPr>
          <p:nvPr/>
        </p:nvSpPr>
        <p:spPr>
          <a:xfrm xmlns:a="http://schemas.openxmlformats.org/drawingml/2006/main">
            <a:off x="5334000" y="2381250"/>
            <a:ext cx="5524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00" b="1">
                <a:solidFill>
                  <a:srgbClr val="00B84A"/>
                </a:solidFill>
                <a:latin typeface="Courier New"/>
                <a:ea typeface="Courier New"/>
                <a:cs typeface="Courier New"/>
              </a:defRPr>
            </a:pPr>
            <a:r>
              <a:rPr sz="1200" b="1">
                <a:solidFill>
                  <a:srgbClr val="00B84A"/>
                </a:solidFill>
                <a:latin typeface="Courier New"/>
                <a:ea typeface="Courier New"/>
                <a:cs typeface="Courier New"/>
              </a:rPr>
              <a:t>01</a:t>
            </a:r>
          </a:p>
        </p:txBody>
      </p:sp>
      <p:sp>
        <p:nvSpPr>
          <p:cNvPr id="14" name="">
            <a:extLst xmlns:a="http://schemas.openxmlformats.org/drawingml/2006/main">
              <a:ext uri="{FF2B5EF4-FFF2-40B4-BE49-F238E27FC236}">
                <a16:creationId xmlns:a16="http://schemas.microsoft.com/office/drawing/2014/main" id="{D85BD613-2D72-432C-9904-E19272085513}"/>
              </a:ext>
            </a:extLst>
          </p:cNvPr>
          <p:cNvSpPr>
            <a:spLocks xmlns:a="http://schemas.openxmlformats.org/drawingml/2006/main" noGrp="1"/>
          </p:cNvSpPr>
          <p:nvPr/>
        </p:nvSpPr>
        <p:spPr>
          <a:xfrm xmlns:a="http://schemas.openxmlformats.org/drawingml/2006/main">
            <a:off x="6191250" y="2352675"/>
            <a:ext cx="2190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575" b="1">
                <a:solidFill>
                  <a:srgbClr val="0A0A09"/>
                </a:solidFill>
                <a:latin typeface="Courier New"/>
                <a:ea typeface="Courier New"/>
                <a:cs typeface="Courier New"/>
              </a:defRPr>
            </a:pPr>
            <a:r>
              <a:rPr sz="1575" b="1">
                <a:solidFill>
                  <a:srgbClr val="0A0A09"/>
                </a:solidFill>
                <a:latin typeface="Courier New"/>
                <a:ea typeface="Courier New"/>
                <a:cs typeface="Courier New"/>
              </a:rPr>
              <a:t>WORKLOAD SELECTION</a:t>
            </a:r>
          </a:p>
        </p:txBody>
      </p:sp>
      <p:sp>
        <p:nvSpPr>
          <p:cNvPr id="15" name="">
            <a:extLst xmlns:a="http://schemas.openxmlformats.org/drawingml/2006/main">
              <a:ext uri="{FF2B5EF4-FFF2-40B4-BE49-F238E27FC236}">
                <a16:creationId xmlns:a16="http://schemas.microsoft.com/office/drawing/2014/main" id="{79611682-4C73-4A34-BC12-51F47EBBDBB4}"/>
              </a:ext>
            </a:extLst>
          </p:cNvPr>
          <p:cNvSpPr>
            <a:spLocks xmlns:a="http://schemas.openxmlformats.org/drawingml/2006/main" noGrp="1"/>
          </p:cNvSpPr>
          <p:nvPr/>
        </p:nvSpPr>
        <p:spPr>
          <a:xfrm xmlns:a="http://schemas.openxmlformats.org/drawingml/2006/main">
            <a:off x="8572500" y="2362200"/>
            <a:ext cx="306705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508"/>
          </a:bodyPr>
          <a:lstStyle xmlns:a="http://schemas.openxmlformats.org/drawingml/2006/main"/>
          <a:p xmlns:a="http://schemas.openxmlformats.org/drawingml/2006/main">
            <a:pPr algn="l">
              <a:lnSpc>
                <a:spcPct val="108000"/>
              </a:lnSpc>
              <a:buNone/>
              <a:defRPr sz="1275" b="0">
                <a:solidFill>
                  <a:srgbClr val="817E74"/>
                </a:solidFill>
                <a:latin typeface="Courier New"/>
                <a:ea typeface="Courier New"/>
                <a:cs typeface="Courier New"/>
              </a:defRPr>
            </a:pPr>
            <a:r>
              <a:rPr sz="1275" b="0">
                <a:solidFill>
                  <a:srgbClr val="817E74"/>
                </a:solidFill>
                <a:latin typeface="Courier New"/>
                <a:ea typeface="Courier New"/>
                <a:cs typeface="Courier New"/>
              </a:rPr>
              <a:t>A recurring task using your source files.</a:t>
            </a:r>
          </a:p>
        </p:txBody>
      </p:sp>
      <p:sp>
        <p:nvSpPr>
          <p:cNvPr id="16" name="">
            <a:extLst xmlns:a="http://schemas.openxmlformats.org/drawingml/2006/main">
              <a:ext uri="{FF2B5EF4-FFF2-40B4-BE49-F238E27FC236}">
                <a16:creationId xmlns:a16="http://schemas.microsoft.com/office/drawing/2014/main" id="{D029C48E-1B02-4E7C-A1F3-15413C4AA694}"/>
              </a:ext>
            </a:extLst>
          </p:cNvPr>
          <p:cNvSpPr>
            <a:spLocks xmlns:a="http://schemas.openxmlformats.org/drawingml/2006/main" noGrp="1"/>
          </p:cNvSpPr>
          <p:nvPr/>
        </p:nvSpPr>
        <p:spPr>
          <a:xfrm xmlns:a="http://schemas.openxmlformats.org/drawingml/2006/main">
            <a:off x="5334000" y="2933700"/>
            <a:ext cx="630555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17" name="">
            <a:extLst xmlns:a="http://schemas.openxmlformats.org/drawingml/2006/main">
              <a:ext uri="{FF2B5EF4-FFF2-40B4-BE49-F238E27FC236}">
                <a16:creationId xmlns:a16="http://schemas.microsoft.com/office/drawing/2014/main" id="{776D38B1-3DC4-4948-BFB3-2AB88014C225}"/>
              </a:ext>
            </a:extLst>
          </p:cNvPr>
          <p:cNvSpPr>
            <a:spLocks xmlns:a="http://schemas.openxmlformats.org/drawingml/2006/main" noGrp="1"/>
          </p:cNvSpPr>
          <p:nvPr/>
        </p:nvSpPr>
        <p:spPr>
          <a:xfrm xmlns:a="http://schemas.openxmlformats.org/drawingml/2006/main">
            <a:off x="5334000" y="3105150"/>
            <a:ext cx="5524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00" b="1">
                <a:solidFill>
                  <a:srgbClr val="00B84A"/>
                </a:solidFill>
                <a:latin typeface="Courier New"/>
                <a:ea typeface="Courier New"/>
                <a:cs typeface="Courier New"/>
              </a:defRPr>
            </a:pPr>
            <a:r>
              <a:rPr sz="1200" b="1">
                <a:solidFill>
                  <a:srgbClr val="00B84A"/>
                </a:solidFill>
                <a:latin typeface="Courier New"/>
                <a:ea typeface="Courier New"/>
                <a:cs typeface="Courier New"/>
              </a:rPr>
              <a:t>02</a:t>
            </a:r>
          </a:p>
        </p:txBody>
      </p:sp>
      <p:sp>
        <p:nvSpPr>
          <p:cNvPr id="18" name="">
            <a:extLst xmlns:a="http://schemas.openxmlformats.org/drawingml/2006/main">
              <a:ext uri="{FF2B5EF4-FFF2-40B4-BE49-F238E27FC236}">
                <a16:creationId xmlns:a16="http://schemas.microsoft.com/office/drawing/2014/main" id="{611A08FC-0722-4C49-922B-F14D58F28441}"/>
              </a:ext>
            </a:extLst>
          </p:cNvPr>
          <p:cNvSpPr>
            <a:spLocks xmlns:a="http://schemas.openxmlformats.org/drawingml/2006/main" noGrp="1"/>
          </p:cNvSpPr>
          <p:nvPr/>
        </p:nvSpPr>
        <p:spPr>
          <a:xfrm xmlns:a="http://schemas.openxmlformats.org/drawingml/2006/main">
            <a:off x="6191250" y="3076575"/>
            <a:ext cx="2190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575" b="1">
                <a:solidFill>
                  <a:srgbClr val="0A0A09"/>
                </a:solidFill>
                <a:latin typeface="Courier New"/>
                <a:ea typeface="Courier New"/>
                <a:cs typeface="Courier New"/>
              </a:defRPr>
            </a:pPr>
            <a:r>
              <a:rPr sz="1575" b="1">
                <a:solidFill>
                  <a:srgbClr val="0A0A09"/>
                </a:solidFill>
                <a:latin typeface="Courier New"/>
                <a:ea typeface="Courier New"/>
                <a:cs typeface="Courier New"/>
              </a:rPr>
              <a:t>INSTALLATION</a:t>
            </a:r>
          </a:p>
        </p:txBody>
      </p:sp>
      <p:sp>
        <p:nvSpPr>
          <p:cNvPr id="19" name="">
            <a:extLst xmlns:a="http://schemas.openxmlformats.org/drawingml/2006/main">
              <a:ext uri="{FF2B5EF4-FFF2-40B4-BE49-F238E27FC236}">
                <a16:creationId xmlns:a16="http://schemas.microsoft.com/office/drawing/2014/main" id="{1A482E84-648B-433D-83A4-1D5CBA247EF1}"/>
              </a:ext>
            </a:extLst>
          </p:cNvPr>
          <p:cNvSpPr>
            <a:spLocks xmlns:a="http://schemas.openxmlformats.org/drawingml/2006/main" noGrp="1"/>
          </p:cNvSpPr>
          <p:nvPr/>
        </p:nvSpPr>
        <p:spPr>
          <a:xfrm xmlns:a="http://schemas.openxmlformats.org/drawingml/2006/main">
            <a:off x="8572500" y="3086100"/>
            <a:ext cx="306705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508"/>
          </a:bodyPr>
          <a:lstStyle xmlns:a="http://schemas.openxmlformats.org/drawingml/2006/main"/>
          <a:p xmlns:a="http://schemas.openxmlformats.org/drawingml/2006/main">
            <a:pPr algn="l">
              <a:lnSpc>
                <a:spcPct val="108000"/>
              </a:lnSpc>
              <a:buNone/>
              <a:defRPr sz="1275" b="0">
                <a:solidFill>
                  <a:srgbClr val="817E74"/>
                </a:solidFill>
                <a:latin typeface="Courier New"/>
                <a:ea typeface="Courier New"/>
                <a:cs typeface="Courier New"/>
              </a:defRPr>
            </a:pPr>
            <a:r>
              <a:rPr sz="1275" b="0">
                <a:solidFill>
                  <a:srgbClr val="817E74"/>
                </a:solidFill>
                <a:latin typeface="Courier New"/>
                <a:ea typeface="Courier New"/>
                <a:cs typeface="Courier New"/>
              </a:rPr>
              <a:t>SPLAY installs the Node on your network.</a:t>
            </a:r>
          </a:p>
        </p:txBody>
      </p:sp>
      <p:sp>
        <p:nvSpPr>
          <p:cNvPr id="20" name="">
            <a:extLst xmlns:a="http://schemas.openxmlformats.org/drawingml/2006/main">
              <a:ext uri="{FF2B5EF4-FFF2-40B4-BE49-F238E27FC236}">
                <a16:creationId xmlns:a16="http://schemas.microsoft.com/office/drawing/2014/main" id="{5DBB47FB-3F26-4116-AF43-51EB2B75DA7C}"/>
              </a:ext>
            </a:extLst>
          </p:cNvPr>
          <p:cNvSpPr>
            <a:spLocks xmlns:a="http://schemas.openxmlformats.org/drawingml/2006/main" noGrp="1"/>
          </p:cNvSpPr>
          <p:nvPr/>
        </p:nvSpPr>
        <p:spPr>
          <a:xfrm xmlns:a="http://schemas.openxmlformats.org/drawingml/2006/main">
            <a:off x="5334000" y="3657600"/>
            <a:ext cx="630555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21" name="">
            <a:extLst xmlns:a="http://schemas.openxmlformats.org/drawingml/2006/main">
              <a:ext uri="{FF2B5EF4-FFF2-40B4-BE49-F238E27FC236}">
                <a16:creationId xmlns:a16="http://schemas.microsoft.com/office/drawing/2014/main" id="{A4F8E971-1C78-4C5E-BAE0-A6078A4B03CD}"/>
              </a:ext>
            </a:extLst>
          </p:cNvPr>
          <p:cNvSpPr>
            <a:spLocks xmlns:a="http://schemas.openxmlformats.org/drawingml/2006/main" noGrp="1"/>
          </p:cNvSpPr>
          <p:nvPr/>
        </p:nvSpPr>
        <p:spPr>
          <a:xfrm xmlns:a="http://schemas.openxmlformats.org/drawingml/2006/main">
            <a:off x="5334000" y="3829050"/>
            <a:ext cx="5524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00" b="1">
                <a:solidFill>
                  <a:srgbClr val="00B84A"/>
                </a:solidFill>
                <a:latin typeface="Courier New"/>
                <a:ea typeface="Courier New"/>
                <a:cs typeface="Courier New"/>
              </a:defRPr>
            </a:pPr>
            <a:r>
              <a:rPr sz="1200" b="1">
                <a:solidFill>
                  <a:srgbClr val="00B84A"/>
                </a:solidFill>
                <a:latin typeface="Courier New"/>
                <a:ea typeface="Courier New"/>
                <a:cs typeface="Courier New"/>
              </a:rPr>
              <a:t>03</a:t>
            </a:r>
          </a:p>
        </p:txBody>
      </p:sp>
      <p:sp>
        <p:nvSpPr>
          <p:cNvPr id="22" name="">
            <a:extLst xmlns:a="http://schemas.openxmlformats.org/drawingml/2006/main">
              <a:ext uri="{FF2B5EF4-FFF2-40B4-BE49-F238E27FC236}">
                <a16:creationId xmlns:a16="http://schemas.microsoft.com/office/drawing/2014/main" id="{621F4D6F-14B6-48DA-BA91-9FFB96039BE6}"/>
              </a:ext>
            </a:extLst>
          </p:cNvPr>
          <p:cNvSpPr>
            <a:spLocks xmlns:a="http://schemas.openxmlformats.org/drawingml/2006/main" noGrp="1"/>
          </p:cNvSpPr>
          <p:nvPr/>
        </p:nvSpPr>
        <p:spPr>
          <a:xfrm xmlns:a="http://schemas.openxmlformats.org/drawingml/2006/main">
            <a:off x="6191250" y="3800475"/>
            <a:ext cx="2190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575" b="1">
                <a:solidFill>
                  <a:srgbClr val="0A0A09"/>
                </a:solidFill>
                <a:latin typeface="Courier New"/>
                <a:ea typeface="Courier New"/>
                <a:cs typeface="Courier New"/>
              </a:defRPr>
            </a:pPr>
            <a:r>
              <a:rPr sz="1575" b="1">
                <a:solidFill>
                  <a:srgbClr val="0A0A09"/>
                </a:solidFill>
                <a:latin typeface="Courier New"/>
                <a:ea typeface="Courier New"/>
                <a:cs typeface="Courier New"/>
              </a:rPr>
              <a:t>EVALUATION</a:t>
            </a:r>
          </a:p>
        </p:txBody>
      </p:sp>
      <p:sp>
        <p:nvSpPr>
          <p:cNvPr id="23" name="">
            <a:extLst xmlns:a="http://schemas.openxmlformats.org/drawingml/2006/main">
              <a:ext uri="{FF2B5EF4-FFF2-40B4-BE49-F238E27FC236}">
                <a16:creationId xmlns:a16="http://schemas.microsoft.com/office/drawing/2014/main" id="{53A7AD7F-19E6-4C70-B662-1B1BDA2638CE}"/>
              </a:ext>
            </a:extLst>
          </p:cNvPr>
          <p:cNvSpPr>
            <a:spLocks xmlns:a="http://schemas.openxmlformats.org/drawingml/2006/main" noGrp="1"/>
          </p:cNvSpPr>
          <p:nvPr/>
        </p:nvSpPr>
        <p:spPr>
          <a:xfrm xmlns:a="http://schemas.openxmlformats.org/drawingml/2006/main">
            <a:off x="8572500" y="3810000"/>
            <a:ext cx="306705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508"/>
          </a:bodyPr>
          <a:lstStyle xmlns:a="http://schemas.openxmlformats.org/drawingml/2006/main"/>
          <a:p xmlns:a="http://schemas.openxmlformats.org/drawingml/2006/main">
            <a:pPr algn="l">
              <a:lnSpc>
                <a:spcPct val="108000"/>
              </a:lnSpc>
              <a:buNone/>
              <a:defRPr sz="1275" b="0">
                <a:solidFill>
                  <a:srgbClr val="817E74"/>
                </a:solidFill>
                <a:latin typeface="Courier New"/>
                <a:ea typeface="Courier New"/>
                <a:cs typeface="Courier New"/>
              </a:defRPr>
            </a:pPr>
            <a:r>
              <a:rPr sz="1275" b="0">
                <a:solidFill>
                  <a:srgbClr val="817E74"/>
                </a:solidFill>
                <a:latin typeface="Courier New"/>
                <a:ea typeface="Courier New"/>
                <a:cs typeface="Courier New"/>
              </a:rPr>
              <a:t>Staff assess output quality and time spent.</a:t>
            </a:r>
          </a:p>
        </p:txBody>
      </p:sp>
      <p:sp>
        <p:nvSpPr>
          <p:cNvPr id="24" name="">
            <a:extLst xmlns:a="http://schemas.openxmlformats.org/drawingml/2006/main">
              <a:ext uri="{FF2B5EF4-FFF2-40B4-BE49-F238E27FC236}">
                <a16:creationId xmlns:a16="http://schemas.microsoft.com/office/drawing/2014/main" id="{78F12F44-B4F2-494C-B16A-F332C4B718DC}"/>
              </a:ext>
            </a:extLst>
          </p:cNvPr>
          <p:cNvSpPr>
            <a:spLocks xmlns:a="http://schemas.openxmlformats.org/drawingml/2006/main" noGrp="1"/>
          </p:cNvSpPr>
          <p:nvPr/>
        </p:nvSpPr>
        <p:spPr>
          <a:xfrm xmlns:a="http://schemas.openxmlformats.org/drawingml/2006/main">
            <a:off x="5334000" y="4381500"/>
            <a:ext cx="630555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25" name="">
            <a:extLst xmlns:a="http://schemas.openxmlformats.org/drawingml/2006/main">
              <a:ext uri="{FF2B5EF4-FFF2-40B4-BE49-F238E27FC236}">
                <a16:creationId xmlns:a16="http://schemas.microsoft.com/office/drawing/2014/main" id="{A3B059A2-A393-4069-B079-7CE97B2DBB52}"/>
              </a:ext>
            </a:extLst>
          </p:cNvPr>
          <p:cNvSpPr>
            <a:spLocks xmlns:a="http://schemas.openxmlformats.org/drawingml/2006/main" noGrp="1"/>
          </p:cNvSpPr>
          <p:nvPr/>
        </p:nvSpPr>
        <p:spPr>
          <a:xfrm xmlns:a="http://schemas.openxmlformats.org/drawingml/2006/main">
            <a:off x="5334000" y="4552950"/>
            <a:ext cx="5524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200" b="1">
                <a:solidFill>
                  <a:srgbClr val="00B84A"/>
                </a:solidFill>
                <a:latin typeface="Courier New"/>
                <a:ea typeface="Courier New"/>
                <a:cs typeface="Courier New"/>
              </a:defRPr>
            </a:pPr>
            <a:r>
              <a:rPr sz="1200" b="1">
                <a:solidFill>
                  <a:srgbClr val="00B84A"/>
                </a:solidFill>
                <a:latin typeface="Courier New"/>
                <a:ea typeface="Courier New"/>
                <a:cs typeface="Courier New"/>
              </a:rPr>
              <a:t>04</a:t>
            </a:r>
          </a:p>
        </p:txBody>
      </p:sp>
      <p:sp>
        <p:nvSpPr>
          <p:cNvPr id="26" name="">
            <a:extLst xmlns:a="http://schemas.openxmlformats.org/drawingml/2006/main">
              <a:ext uri="{FF2B5EF4-FFF2-40B4-BE49-F238E27FC236}">
                <a16:creationId xmlns:a16="http://schemas.microsoft.com/office/drawing/2014/main" id="{EED90487-2AA9-4437-BD2B-64771FC0D69D}"/>
              </a:ext>
            </a:extLst>
          </p:cNvPr>
          <p:cNvSpPr>
            <a:spLocks xmlns:a="http://schemas.openxmlformats.org/drawingml/2006/main" noGrp="1"/>
          </p:cNvSpPr>
          <p:nvPr/>
        </p:nvSpPr>
        <p:spPr>
          <a:xfrm xmlns:a="http://schemas.openxmlformats.org/drawingml/2006/main">
            <a:off x="6191250" y="4524375"/>
            <a:ext cx="2190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575" b="1">
                <a:solidFill>
                  <a:srgbClr val="0A0A09"/>
                </a:solidFill>
                <a:latin typeface="Courier New"/>
                <a:ea typeface="Courier New"/>
                <a:cs typeface="Courier New"/>
              </a:defRPr>
            </a:pPr>
            <a:r>
              <a:rPr sz="1575" b="1">
                <a:solidFill>
                  <a:srgbClr val="0A0A09"/>
                </a:solidFill>
                <a:latin typeface="Courier New"/>
                <a:ea typeface="Courier New"/>
                <a:cs typeface="Courier New"/>
              </a:rPr>
              <a:t>PRE-ORDER DECISION</a:t>
            </a:r>
          </a:p>
        </p:txBody>
      </p:sp>
      <p:sp>
        <p:nvSpPr>
          <p:cNvPr id="27" name="">
            <a:extLst xmlns:a="http://schemas.openxmlformats.org/drawingml/2006/main">
              <a:ext uri="{FF2B5EF4-FFF2-40B4-BE49-F238E27FC236}">
                <a16:creationId xmlns:a16="http://schemas.microsoft.com/office/drawing/2014/main" id="{030C15EF-BD2E-4E7D-B05F-D0C24B6DF3AE}"/>
              </a:ext>
            </a:extLst>
          </p:cNvPr>
          <p:cNvSpPr>
            <a:spLocks xmlns:a="http://schemas.openxmlformats.org/drawingml/2006/main" noGrp="1"/>
          </p:cNvSpPr>
          <p:nvPr/>
        </p:nvSpPr>
        <p:spPr>
          <a:xfrm xmlns:a="http://schemas.openxmlformats.org/drawingml/2006/main">
            <a:off x="8572500" y="4533900"/>
            <a:ext cx="306705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508"/>
          </a:bodyPr>
          <a:lstStyle xmlns:a="http://schemas.openxmlformats.org/drawingml/2006/main"/>
          <a:p xmlns:a="http://schemas.openxmlformats.org/drawingml/2006/main">
            <a:pPr algn="l">
              <a:lnSpc>
                <a:spcPct val="108000"/>
              </a:lnSpc>
              <a:buNone/>
              <a:defRPr sz="1275" b="0">
                <a:solidFill>
                  <a:srgbClr val="817E74"/>
                </a:solidFill>
                <a:latin typeface="Courier New"/>
                <a:ea typeface="Courier New"/>
                <a:cs typeface="Courier New"/>
              </a:defRPr>
            </a:pPr>
            <a:r>
              <a:rPr sz="1275" b="0">
                <a:solidFill>
                  <a:srgbClr val="817E74"/>
                </a:solidFill>
                <a:latin typeface="Courier New"/>
                <a:ea typeface="Courier New"/>
                <a:cs typeface="Courier New"/>
              </a:rPr>
              <a:t>Decide whether to pre-order after 30 days.</a:t>
            </a:r>
          </a:p>
        </p:txBody>
      </p:sp>
      <p:sp>
        <p:nvSpPr>
          <p:cNvPr id="28" name="">
            <a:extLst xmlns:a="http://schemas.openxmlformats.org/drawingml/2006/main">
              <a:ext uri="{FF2B5EF4-FFF2-40B4-BE49-F238E27FC236}">
                <a16:creationId xmlns:a16="http://schemas.microsoft.com/office/drawing/2014/main" id="{7C35FF36-D844-4DE4-90B2-EC61D45C75F3}"/>
              </a:ext>
            </a:extLst>
          </p:cNvPr>
          <p:cNvSpPr>
            <a:spLocks xmlns:a="http://schemas.openxmlformats.org/drawingml/2006/main" noGrp="1"/>
          </p:cNvSpPr>
          <p:nvPr/>
        </p:nvSpPr>
        <p:spPr>
          <a:xfrm xmlns:a="http://schemas.openxmlformats.org/drawingml/2006/main">
            <a:off x="5334000" y="5105400"/>
            <a:ext cx="630555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29" name="">
            <a:extLst xmlns:a="http://schemas.openxmlformats.org/drawingml/2006/main">
              <a:ext uri="{FF2B5EF4-FFF2-40B4-BE49-F238E27FC236}">
                <a16:creationId xmlns:a16="http://schemas.microsoft.com/office/drawing/2014/main" id="{7C66662D-C525-4E80-82D5-C151985D5C80}"/>
              </a:ext>
            </a:extLst>
          </p:cNvPr>
          <p:cNvSpPr>
            <a:spLocks xmlns:a="http://schemas.openxmlformats.org/drawingml/2006/main" noGrp="1"/>
          </p:cNvSpPr>
          <p:nvPr/>
        </p:nvSpPr>
        <p:spPr>
          <a:xfrm xmlns:a="http://schemas.openxmlformats.org/drawingml/2006/main">
            <a:off x="5334000" y="5429250"/>
            <a:ext cx="6305550" cy="533400"/>
          </a:xfrm>
          <a:prstGeom xmlns:a="http://schemas.openxmlformats.org/drawingml/2006/main" prst="rect">
            <a:avLst/>
          </a:prstGeom>
          <a:solidFill xmlns:a="http://schemas.openxmlformats.org/drawingml/2006/main">
            <a:srgbClr val="0F3B2A"/>
          </a:solidFill>
          <a:ln xmlns:a="http://schemas.openxmlformats.org/drawingml/2006/main" w="9525">
            <a:solidFill>
              <a:srgbClr val="00B84A"/>
            </a:solidFill>
            <a:prstDash val="solid"/>
          </a:ln>
        </p:spPr>
      </p:sp>
      <p:sp>
        <p:nvSpPr>
          <p:cNvPr id="30" name="">
            <a:extLst xmlns:a="http://schemas.openxmlformats.org/drawingml/2006/main">
              <a:ext uri="{FF2B5EF4-FFF2-40B4-BE49-F238E27FC236}">
                <a16:creationId xmlns:a16="http://schemas.microsoft.com/office/drawing/2014/main" id="{B107F3BF-9B63-4CFD-99F2-965BF33E748F}"/>
              </a:ext>
            </a:extLst>
          </p:cNvPr>
          <p:cNvSpPr>
            <a:spLocks xmlns:a="http://schemas.openxmlformats.org/drawingml/2006/main" noGrp="1"/>
          </p:cNvSpPr>
          <p:nvPr/>
        </p:nvSpPr>
        <p:spPr>
          <a:xfrm xmlns:a="http://schemas.openxmlformats.org/drawingml/2006/main">
            <a:off x="5543550" y="5610225"/>
            <a:ext cx="58864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55"/>
          </a:bodyPr>
          <a:lstStyle xmlns:a="http://schemas.openxmlformats.org/drawingml/2006/main"/>
          <a:p xmlns:a="http://schemas.openxmlformats.org/drawingml/2006/main">
            <a:pPr algn="ctr">
              <a:lnSpc>
                <a:spcPct val="108000"/>
              </a:lnSpc>
              <a:buNone/>
              <a:defRPr sz="1275" b="1">
                <a:solidFill>
                  <a:srgbClr val="E9E5DA"/>
                </a:solidFill>
                <a:latin typeface="Courier New"/>
                <a:ea typeface="Courier New"/>
                <a:cs typeface="Courier New"/>
              </a:defRPr>
            </a:pPr>
            <a:r>
              <a:rPr sz="1275" b="1">
                <a:solidFill>
                  <a:srgbClr val="E9E5DA"/>
                </a:solidFill>
                <a:latin typeface="Courier New"/>
                <a:ea typeface="Courier New"/>
                <a:cs typeface="Courier New"/>
              </a:rPr>
              <a:t>SPLAY.LLC/PILOT     CONTACT@SPLAY.LLC</a:t>
            </a:r>
          </a:p>
        </p:txBody>
      </p:sp>
      <p:sp>
        <p:nvSpPr>
          <p:cNvPr id="31" name="">
            <a:extLst xmlns:a="http://schemas.openxmlformats.org/drawingml/2006/main">
              <a:ext uri="{FF2B5EF4-FFF2-40B4-BE49-F238E27FC236}">
                <a16:creationId xmlns:a16="http://schemas.microsoft.com/office/drawing/2014/main" id="{3670A1FE-D1B1-4F6A-B567-0A7D1B454954}"/>
              </a:ext>
            </a:extLst>
          </p:cNvPr>
          <p:cNvSpPr>
            <a:spLocks xmlns:a="http://schemas.openxmlformats.org/drawingml/2006/main" noGrp="1"/>
          </p:cNvSpPr>
          <p:nvPr/>
        </p:nvSpPr>
        <p:spPr>
          <a:xfrm xmlns:a="http://schemas.openxmlformats.org/drawingml/2006/main">
            <a:off x="552450" y="6477000"/>
            <a:ext cx="11087100" cy="0"/>
          </a:xfrm>
          <a:prstGeom xmlns:a="http://schemas.openxmlformats.org/drawingml/2006/main" prst="line">
            <a:avLst/>
          </a:prstGeom>
          <a:noFill xmlns:a="http://schemas.openxmlformats.org/drawingml/2006/main"/>
          <a:ln xmlns:a="http://schemas.openxmlformats.org/drawingml/2006/main" w="9525">
            <a:solidFill>
              <a:srgbClr val="817E74"/>
            </a:solidFill>
            <a:prstDash val="solid"/>
          </a:ln>
        </p:spPr>
      </p:sp>
      <p:sp>
        <p:nvSpPr>
          <p:cNvPr id="32" name="">
            <a:extLst xmlns:a="http://schemas.openxmlformats.org/drawingml/2006/main">
              <a:ext uri="{FF2B5EF4-FFF2-40B4-BE49-F238E27FC236}">
                <a16:creationId xmlns:a16="http://schemas.microsoft.com/office/drawing/2014/main" id="{4A860FDC-8463-485A-88FB-60AE29ADA2B7}"/>
              </a:ext>
            </a:extLst>
          </p:cNvPr>
          <p:cNvSpPr>
            <a:spLocks xmlns:a="http://schemas.openxmlformats.org/drawingml/2006/main" noGrp="1"/>
          </p:cNvSpPr>
          <p:nvPr/>
        </p:nvSpPr>
        <p:spPr>
          <a:xfrm xmlns:a="http://schemas.openxmlformats.org/drawingml/2006/main">
            <a:off x="552450" y="658177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PILOT DETAILS AT SPLAY.LLC/PILOT</a:t>
            </a:r>
          </a:p>
        </p:txBody>
      </p:sp>
      <p:sp>
        <p:nvSpPr>
          <p:cNvPr id="33" name="">
            <a:extLst xmlns:a="http://schemas.openxmlformats.org/drawingml/2006/main">
              <a:ext uri="{FF2B5EF4-FFF2-40B4-BE49-F238E27FC236}">
                <a16:creationId xmlns:a16="http://schemas.microsoft.com/office/drawing/2014/main" id="{9FCC3350-982D-4020-B3ED-B38677B879CF}"/>
              </a:ext>
            </a:extLst>
          </p:cNvPr>
          <p:cNvSpPr>
            <a:spLocks xmlns:a="http://schemas.openxmlformats.org/drawingml/2006/main" noGrp="1"/>
          </p:cNvSpPr>
          <p:nvPr/>
        </p:nvSpPr>
        <p:spPr>
          <a:xfrm xmlns:a="http://schemas.openxmlformats.org/drawingml/2006/main">
            <a:off x="9525000" y="6581775"/>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8000"/>
              </a:lnSpc>
              <a:buNone/>
              <a:defRPr sz="825" b="1">
                <a:solidFill>
                  <a:srgbClr val="817E74"/>
                </a:solidFill>
                <a:latin typeface="Courier New"/>
                <a:ea typeface="Courier New"/>
                <a:cs typeface="Courier New"/>
              </a:defRPr>
            </a:pPr>
            <a:r>
              <a:rPr sz="825" b="1">
                <a:solidFill>
                  <a:srgbClr val="817E74"/>
                </a:solidFill>
                <a:latin typeface="Courier New"/>
                <a:ea typeface="Courier New"/>
                <a:cs typeface="Courier New"/>
              </a:rPr>
              <a:t>SPLAY.LLC</a:t>
            </a:r>
          </a:p>
        </p:txBody>
      </p:sp>
    </p:spTree>
    <p:extLst>
      <p:ext uri="{BB962C8B-B14F-4D97-AF65-F5344CB8AC3E}">
        <p14:creationId xmlns:p14="http://schemas.microsoft.com/office/powerpoint/2010/main" val="154584079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2026-09-15T14:47:33.6380000Z</dcterms:created>
  <dcterms:modified xsi:type="dcterms:W3CDTF">2026-09-15T14:47:33.6380000Z</dcterms:modified>
</coreProperties>
</file>